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70" r:id="rId2"/>
    <p:sldId id="272" r:id="rId3"/>
    <p:sldId id="273" r:id="rId4"/>
    <p:sldId id="271" r:id="rId5"/>
    <p:sldId id="274" r:id="rId6"/>
  </p:sldIdLst>
  <p:sldSz cx="9144000" cy="6858000" type="screen4x3"/>
  <p:notesSz cx="7315200" cy="9601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1935" autoAdjust="0"/>
  </p:normalViewPr>
  <p:slideViewPr>
    <p:cSldViewPr>
      <p:cViewPr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8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8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slow" advClick="0" advTm="8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 advClick="0" advTm="8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2C675A-3071-4DAC-A964-74536C23FBA3}" type="datetimeFigureOut">
              <a:rPr lang="fr-FR" smtClean="0"/>
              <a:pPr/>
              <a:t>01/11/2016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885A71-C267-4BF4-8051-310054A649E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slow" advClick="0" advTm="8000">
    <p:wheel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500330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COLLOQUE INTERNATIONAL  </a:t>
            </a: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fr-FR" sz="4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928802"/>
            <a:ext cx="9144000" cy="54168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0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La langue Tamazight et sa réception sociale: de la notation usuelle à l’écriture orthographique</a:t>
            </a:r>
          </a:p>
          <a:p>
            <a:pPr algn="ctr"/>
            <a:endParaRPr lang="fr-FR" sz="16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r>
              <a:rPr lang="fr-FR" sz="1600" b="1" dirty="0" smtClean="0">
                <a:solidFill>
                  <a:sysClr val="windowText" lastClr="000000"/>
                </a:solidFill>
                <a:latin typeface="Garamond" pitchFamily="18" charset="0"/>
              </a:rPr>
              <a:t>05 et 06 Novembre 2016 </a:t>
            </a:r>
          </a:p>
          <a:p>
            <a:pPr algn="ctr"/>
            <a:r>
              <a:rPr lang="fr-FR" sz="1600" b="1" dirty="0" smtClean="0">
                <a:solidFill>
                  <a:sysClr val="windowText" lastClr="000000"/>
                </a:solidFill>
                <a:latin typeface="Garamond" pitchFamily="18" charset="0"/>
              </a:rPr>
              <a:t>Bibliothèque Nationale d’Algérie EL HAMMA</a:t>
            </a:r>
          </a:p>
          <a:p>
            <a:pPr algn="ctr"/>
            <a:endParaRPr lang="fr-FR" sz="1600" b="1" dirty="0" smtClean="0">
              <a:solidFill>
                <a:sysClr val="windowText" lastClr="000000"/>
              </a:solidFill>
              <a:latin typeface="Garamond" pitchFamily="18" charset="0"/>
            </a:endParaRPr>
          </a:p>
          <a:p>
            <a:pPr algn="ctr"/>
            <a:r>
              <a:rPr lang="fr-FR" sz="1600" b="1" dirty="0" smtClean="0">
                <a:solidFill>
                  <a:sysClr val="windowText" lastClr="000000"/>
                </a:solidFill>
                <a:latin typeface="Garamond" pitchFamily="18" charset="0"/>
              </a:rPr>
              <a:t>En Partenariat avec le Laboratoire Paragraphe (Université Paris 8 et Cergy-Pontoise) </a:t>
            </a:r>
          </a:p>
          <a:p>
            <a:pPr algn="ctr"/>
            <a:endParaRPr lang="fr-FR" sz="16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24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Image 5" descr="C:\Users\cnplet\Pictures\CNPLET 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1071546"/>
            <a:ext cx="128588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5857892"/>
            <a:ext cx="1143008" cy="78581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7" name="Image 6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6072206"/>
            <a:ext cx="631739" cy="36246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8" name="Image 7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6000768"/>
            <a:ext cx="466982" cy="36246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 advClick="0" advTm="8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500042"/>
            <a:ext cx="9144000" cy="22859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ramond" pitchFamily="18" charset="0"/>
              </a:rPr>
              <a:t/>
            </a:r>
            <a:br>
              <a:rPr lang="fr-FR" sz="3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ramond" pitchFamily="18" charset="0"/>
              </a:rPr>
            </a:br>
            <a:r>
              <a:rPr lang="fr-FR" sz="3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EN LA MÉMOIRE DE </a:t>
            </a:r>
            <a:r>
              <a:rPr lang="fr-FR" sz="3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ramond" pitchFamily="18" charset="0"/>
              </a:rPr>
              <a:t/>
            </a:r>
            <a:br>
              <a:rPr lang="fr-FR" sz="36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ramond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fr-FR" sz="4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80672"/>
            <a:ext cx="9144000" cy="29546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2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Notre Cher et regretté Ami</a:t>
            </a:r>
          </a:p>
          <a:p>
            <a:pPr algn="ctr"/>
            <a:r>
              <a:rPr lang="fr-FR" sz="4800" b="1" spc="300" dirty="0" smtClean="0">
                <a:ln w="1143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Garamond" pitchFamily="18" charset="0"/>
              </a:rPr>
              <a:t>André SAVAGE </a:t>
            </a:r>
            <a:endParaRPr lang="fr-FR" sz="4800" b="1" dirty="0" smtClean="0">
              <a:ln w="11430" cmpd="sng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  <a:latin typeface="Garamond" pitchFamily="18" charset="0"/>
            </a:endParaRPr>
          </a:p>
          <a:p>
            <a:pPr algn="ctr"/>
            <a:endParaRPr lang="fr-FR" sz="16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24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196752"/>
            <a:ext cx="3143272" cy="37976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8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fr-FR" sz="4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00571"/>
            <a:ext cx="9144000" cy="17235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fr-FR" sz="24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2552535" y="3305324"/>
            <a:ext cx="53578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Époux &amp; Père Modèle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714752"/>
            <a:ext cx="4000528" cy="2571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642918"/>
            <a:ext cx="4000528" cy="26432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857232"/>
            <a:ext cx="3214710" cy="54292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 advClick="0" advTm="8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fr-FR" sz="4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00571"/>
            <a:ext cx="9144000" cy="17235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fr-FR" sz="24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14356"/>
            <a:ext cx="7143800" cy="4572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500034" y="5286388"/>
            <a:ext cx="86439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Chercheur Passionné &amp; spécialiste </a:t>
            </a:r>
          </a:p>
          <a:p>
            <a:pPr algn="ctr"/>
            <a:r>
              <a:rPr lang="fr-FR" sz="2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en </a:t>
            </a:r>
          </a:p>
          <a:p>
            <a:pPr algn="ctr"/>
            <a:r>
              <a:rPr lang="fr-FR" sz="28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Linguistique Touarègue</a:t>
            </a:r>
          </a:p>
        </p:txBody>
      </p:sp>
    </p:spTree>
  </p:cSld>
  <p:clrMapOvr>
    <a:masterClrMapping/>
  </p:clrMapOvr>
  <p:transition spd="slow" advClick="0" advTm="8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8599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  <a:t/>
            </a:r>
            <a:br>
              <a:rPr lang="fr-FR" sz="36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fr-FR" sz="4000" b="1" dirty="0" smtClean="0">
                <a:solidFill>
                  <a:srgbClr val="FF0000"/>
                </a:solidFill>
                <a:latin typeface="Garamond" pitchFamily="18" charset="0"/>
              </a:rPr>
            </a:br>
            <a:endParaRPr lang="fr-FR" sz="4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00571"/>
            <a:ext cx="9144000" cy="172354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aramond" pitchFamily="18" charset="0"/>
            </a:endParaRPr>
          </a:p>
          <a:p>
            <a:pPr algn="ctr"/>
            <a:endParaRPr lang="fr-FR" sz="2400" b="1" cap="none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Garamond" pitchFamily="18" charset="0"/>
            </a:endParaRPr>
          </a:p>
          <a:p>
            <a:pPr algn="ctr"/>
            <a:endParaRPr lang="fr-FR" sz="6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3286148" cy="38576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357290" y="4857760"/>
            <a:ext cx="63579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André SAVAGE </a:t>
            </a:r>
            <a:r>
              <a:rPr lang="fr-F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fr-F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Nous a quitté à tout jamais suite à un AVC </a:t>
            </a:r>
          </a:p>
          <a:p>
            <a:pPr algn="ctr"/>
            <a:r>
              <a:rPr lang="fr-F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 09 Octobre 2016</a:t>
            </a:r>
            <a:endParaRPr lang="fr-FR" sz="20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5786" y="5929330"/>
            <a:ext cx="7429552" cy="707886"/>
          </a:xfrm>
          <a:prstGeom prst="rect">
            <a:avLst/>
          </a:prstGeom>
          <a:ln w="57150">
            <a:noFill/>
            <a:prstDash val="lgDash"/>
          </a:ln>
        </p:spPr>
        <p:txBody>
          <a:bodyPr wrap="square">
            <a:spAutoFit/>
          </a:bodyPr>
          <a:lstStyle/>
          <a:p>
            <a:r>
              <a:rPr lang="fr-FR" sz="4000" b="1" spc="300" dirty="0" smtClean="0">
                <a:ln w="11430" cmpd="sng">
                  <a:solidFill>
                    <a:srgbClr val="0070C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REPOSE EN PAIX André ! </a:t>
            </a:r>
            <a:endParaRPr lang="fr-FR" sz="4000" dirty="0">
              <a:ln w="11430" cmpd="sng">
                <a:solidFill>
                  <a:srgbClr val="0070C0"/>
                </a:solidFill>
                <a:prstDash val="solid"/>
                <a:miter lim="800000"/>
              </a:ln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Pensées 10"/>
          <p:cNvSpPr/>
          <p:nvPr/>
        </p:nvSpPr>
        <p:spPr>
          <a:xfrm rot="1685702">
            <a:off x="3486609" y="556485"/>
            <a:ext cx="5439527" cy="4059366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000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fr-FR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Je souhaite présenter une communication sous le thème: </a:t>
            </a:r>
            <a:r>
              <a:rPr lang="fr-F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Vers une écriture morphologique de la langue Touarègue : une analyse des suffixes possessifs</a:t>
            </a:r>
            <a:r>
              <a:rPr lang="fr-FR" b="1" spc="300" dirty="0" smtClean="0">
                <a:ln w="1143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endParaRPr lang="fr-FR" b="1" spc="300" dirty="0" smtClean="0">
              <a:ln w="11430" cmpd="sng">
                <a:solidFill>
                  <a:srgbClr val="FF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fr-FR" sz="1200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 dernier message reçu</a:t>
            </a:r>
          </a:p>
          <a:p>
            <a:pPr algn="ctr"/>
            <a:r>
              <a:rPr lang="fr-FR" sz="1200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le 03/09/2016</a:t>
            </a:r>
            <a:endParaRPr lang="fr-FR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 advClick="0" advTm="8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109</Words>
  <Application>Microsoft Office PowerPoint</Application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COLLOQUE INTERNATIONAL     </vt:lpstr>
      <vt:lpstr> EN LA MÉMOIRE DE     </vt:lpstr>
      <vt:lpstr>   </vt:lpstr>
      <vt:lpstr>   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Journées d’étude :  « une décennie de Tamazight di lakul  ( État de la langue et perspective) »  Du 22 et 23/12/2005 à Sidi Fredj</dc:title>
  <dc:creator>cnplet</dc:creator>
  <cp:lastModifiedBy>user</cp:lastModifiedBy>
  <cp:revision>221</cp:revision>
  <dcterms:created xsi:type="dcterms:W3CDTF">2015-03-18T11:44:23Z</dcterms:created>
  <dcterms:modified xsi:type="dcterms:W3CDTF">2016-11-01T09:19:42Z</dcterms:modified>
</cp:coreProperties>
</file>