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4" r:id="rId3"/>
    <p:sldId id="273" r:id="rId4"/>
    <p:sldId id="275" r:id="rId5"/>
    <p:sldId id="276" r:id="rId6"/>
    <p:sldId id="284" r:id="rId7"/>
    <p:sldId id="269" r:id="rId8"/>
    <p:sldId id="271" r:id="rId9"/>
    <p:sldId id="270" r:id="rId10"/>
    <p:sldId id="287" r:id="rId11"/>
    <p:sldId id="288" r:id="rId12"/>
    <p:sldId id="289" r:id="rId13"/>
    <p:sldId id="283" r:id="rId14"/>
    <p:sldId id="277" r:id="rId15"/>
    <p:sldId id="278" r:id="rId16"/>
    <p:sldId id="267" r:id="rId17"/>
    <p:sldId id="279" r:id="rId18"/>
    <p:sldId id="286" r:id="rId19"/>
    <p:sldId id="261" r:id="rId20"/>
    <p:sldId id="264" r:id="rId21"/>
    <p:sldId id="265" r:id="rId22"/>
    <p:sldId id="266" r:id="rId23"/>
    <p:sldId id="285" r:id="rId24"/>
    <p:sldId id="281" r:id="rId25"/>
    <p:sldId id="290" r:id="rId26"/>
    <p:sldId id="29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60" d="100"/>
          <a:sy n="60" d="100"/>
        </p:scale>
        <p:origin x="-165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B381F-123D-41E1-B361-16E73313A591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5152740-D47E-4A97-9E6B-A236A29A5018}">
      <dgm:prSet phldrT="[Texte]"/>
      <dgm:spPr/>
      <dgm:t>
        <a:bodyPr/>
        <a:lstStyle/>
        <a:p>
          <a:r>
            <a:rPr lang="fr-FR" i="1" dirty="0" err="1" smtClean="0">
              <a:latin typeface="Times New Roman" pitchFamily="18" charset="0"/>
              <a:cs typeface="Times New Roman" pitchFamily="18" charset="0"/>
            </a:rPr>
            <a:t>eni</a:t>
          </a:r>
          <a:r>
            <a:rPr lang="fr-FR" dirty="0" smtClean="0">
              <a:latin typeface="Times New Roman" pitchFamily="18" charset="0"/>
              <a:cs typeface="Times New Roman" pitchFamily="18" charset="0"/>
            </a:rPr>
            <a:t>: monter.</a:t>
          </a:r>
          <a:endParaRPr lang="fr-FR" dirty="0"/>
        </a:p>
      </dgm:t>
    </dgm:pt>
    <dgm:pt modelId="{9AB5D97D-1DFC-4BFD-8430-2806D0554E18}" type="parTrans" cxnId="{BA94AB53-D75F-4580-B1B8-F0E21DF49007}">
      <dgm:prSet/>
      <dgm:spPr/>
      <dgm:t>
        <a:bodyPr/>
        <a:lstStyle/>
        <a:p>
          <a:endParaRPr lang="fr-FR"/>
        </a:p>
      </dgm:t>
    </dgm:pt>
    <dgm:pt modelId="{C28AD801-1461-4176-BF98-63A1E8D52EAB}" type="sibTrans" cxnId="{BA94AB53-D75F-4580-B1B8-F0E21DF49007}">
      <dgm:prSet/>
      <dgm:spPr/>
      <dgm:t>
        <a:bodyPr/>
        <a:lstStyle/>
        <a:p>
          <a:endParaRPr lang="fr-FR"/>
        </a:p>
      </dgm:t>
    </dgm:pt>
    <dgm:pt modelId="{B278A1D7-8B8D-4DE0-8C8D-4E5707A622EE}">
      <dgm:prSet phldrT="[Texte]"/>
      <dgm:spPr/>
      <dgm:t>
        <a:bodyPr/>
        <a:lstStyle/>
        <a:p>
          <a:r>
            <a:rPr lang="fr-FR" dirty="0" err="1" smtClean="0"/>
            <a:t>tumnayt</a:t>
          </a:r>
          <a:endParaRPr lang="fr-FR" dirty="0"/>
        </a:p>
      </dgm:t>
    </dgm:pt>
    <dgm:pt modelId="{B44CA43E-13E3-4941-9483-C2C4A9B46B81}" type="parTrans" cxnId="{5F9DA7F0-2520-4C76-8C91-5A3502E67B6D}">
      <dgm:prSet/>
      <dgm:spPr/>
      <dgm:t>
        <a:bodyPr/>
        <a:lstStyle/>
        <a:p>
          <a:endParaRPr lang="fr-FR"/>
        </a:p>
      </dgm:t>
    </dgm:pt>
    <dgm:pt modelId="{B5DDD79E-2F0D-4F6E-9A26-F004ACAF49B3}" type="sibTrans" cxnId="{5F9DA7F0-2520-4C76-8C91-5A3502E67B6D}">
      <dgm:prSet/>
      <dgm:spPr/>
      <dgm:t>
        <a:bodyPr/>
        <a:lstStyle/>
        <a:p>
          <a:endParaRPr lang="fr-FR"/>
        </a:p>
      </dgm:t>
    </dgm:pt>
    <dgm:pt modelId="{3F6BAF03-2A05-4F5E-BDB8-921E4D2DD899}">
      <dgm:prSet phldrT="[Texte]"/>
      <dgm:spPr/>
      <dgm:t>
        <a:bodyPr/>
        <a:lstStyle/>
        <a:p>
          <a:r>
            <a:rPr lang="fr-FR" dirty="0" err="1" smtClean="0"/>
            <a:t>Tum</a:t>
          </a:r>
          <a:r>
            <a:rPr lang="fr-FR" dirty="0" smtClean="0"/>
            <a:t>+na+</a:t>
          </a:r>
          <a:r>
            <a:rPr lang="fr-FR" dirty="0" err="1" smtClean="0"/>
            <a:t>yt</a:t>
          </a:r>
          <a:endParaRPr lang="fr-FR" dirty="0"/>
        </a:p>
      </dgm:t>
    </dgm:pt>
    <dgm:pt modelId="{098AA6AF-E784-4DF4-861F-72F55768A1E8}" type="parTrans" cxnId="{053E706F-0FE9-429C-A604-53DA6E7A7E3C}">
      <dgm:prSet/>
      <dgm:spPr/>
      <dgm:t>
        <a:bodyPr/>
        <a:lstStyle/>
        <a:p>
          <a:endParaRPr lang="fr-FR"/>
        </a:p>
      </dgm:t>
    </dgm:pt>
    <dgm:pt modelId="{9D6F99BB-1995-47B2-890B-35213B73E92A}" type="sibTrans" cxnId="{053E706F-0FE9-429C-A604-53DA6E7A7E3C}">
      <dgm:prSet/>
      <dgm:spPr/>
      <dgm:t>
        <a:bodyPr/>
        <a:lstStyle/>
        <a:p>
          <a:endParaRPr lang="fr-FR"/>
        </a:p>
      </dgm:t>
    </dgm:pt>
    <dgm:pt modelId="{83FB10F8-DAF9-49FD-8E26-E259D98E74C4}">
      <dgm:prSet phldrT="[Texte]"/>
      <dgm:spPr/>
      <dgm:t>
        <a:bodyPr/>
        <a:lstStyle/>
        <a:p>
          <a:r>
            <a:rPr lang="fr-FR" dirty="0" err="1" smtClean="0"/>
            <a:t>Taɣumnayt</a:t>
          </a:r>
          <a:endParaRPr lang="fr-FR" dirty="0"/>
        </a:p>
      </dgm:t>
    </dgm:pt>
    <dgm:pt modelId="{AB3FCC4C-DE37-468B-A747-1318584CC72C}" type="parTrans" cxnId="{CF20E999-C17E-4935-8976-29100AF5E5BF}">
      <dgm:prSet/>
      <dgm:spPr/>
      <dgm:t>
        <a:bodyPr/>
        <a:lstStyle/>
        <a:p>
          <a:endParaRPr lang="fr-FR"/>
        </a:p>
      </dgm:t>
    </dgm:pt>
    <dgm:pt modelId="{D8430375-22ED-4C05-9596-065441A65A56}" type="sibTrans" cxnId="{CF20E999-C17E-4935-8976-29100AF5E5BF}">
      <dgm:prSet/>
      <dgm:spPr/>
      <dgm:t>
        <a:bodyPr/>
        <a:lstStyle/>
        <a:p>
          <a:endParaRPr lang="fr-FR"/>
        </a:p>
      </dgm:t>
    </dgm:pt>
    <dgm:pt modelId="{6CBBE18E-48AC-4600-B543-7F2C3D8D6ED7}">
      <dgm:prSet phldrT="[Texte]"/>
      <dgm:spPr/>
      <dgm:t>
        <a:bodyPr/>
        <a:lstStyle/>
        <a:p>
          <a:r>
            <a:rPr lang="fr-FR" dirty="0" smtClean="0"/>
            <a:t/>
          </a:r>
          <a:br>
            <a:rPr lang="fr-FR" dirty="0" smtClean="0"/>
          </a:br>
          <a:r>
            <a:rPr lang="fr-FR" dirty="0" err="1" smtClean="0"/>
            <a:t>tum</a:t>
          </a:r>
          <a:r>
            <a:rPr lang="fr-FR" dirty="0" smtClean="0"/>
            <a:t>+na+</a:t>
          </a:r>
          <a:r>
            <a:rPr lang="fr-FR" dirty="0" err="1" smtClean="0"/>
            <a:t>yt</a:t>
          </a:r>
          <a:endParaRPr lang="fr-FR" dirty="0"/>
        </a:p>
      </dgm:t>
    </dgm:pt>
    <dgm:pt modelId="{DB48EC17-903E-476E-8B29-9307081B5650}" type="sibTrans" cxnId="{ACBE06FE-AC44-448B-A7C4-0C090631DAB8}">
      <dgm:prSet/>
      <dgm:spPr/>
      <dgm:t>
        <a:bodyPr/>
        <a:lstStyle/>
        <a:p>
          <a:endParaRPr lang="fr-FR"/>
        </a:p>
      </dgm:t>
    </dgm:pt>
    <dgm:pt modelId="{4E639CF2-3E9A-4577-8E75-009E2ED36FF4}" type="parTrans" cxnId="{ACBE06FE-AC44-448B-A7C4-0C090631DAB8}">
      <dgm:prSet/>
      <dgm:spPr/>
      <dgm:t>
        <a:bodyPr/>
        <a:lstStyle/>
        <a:p>
          <a:endParaRPr lang="fr-FR"/>
        </a:p>
      </dgm:t>
    </dgm:pt>
    <dgm:pt modelId="{DBE6AC73-345D-4E2E-8C51-51D927E7D091}">
      <dgm:prSet/>
      <dgm:spPr/>
      <dgm:t>
        <a:bodyPr/>
        <a:lstStyle/>
        <a:p>
          <a:r>
            <a:rPr lang="fr-FR" dirty="0" smtClean="0"/>
            <a:t>T+</a:t>
          </a:r>
          <a:r>
            <a:rPr lang="fr-FR" dirty="0" err="1" smtClean="0"/>
            <a:t>aɣu</a:t>
          </a:r>
          <a:r>
            <a:rPr lang="fr-FR" dirty="0" smtClean="0"/>
            <a:t>+</a:t>
          </a:r>
          <a:r>
            <a:rPr lang="fr-FR" dirty="0" err="1" smtClean="0"/>
            <a:t>mnayt</a:t>
          </a:r>
          <a:endParaRPr lang="fr-FR" dirty="0"/>
        </a:p>
      </dgm:t>
    </dgm:pt>
    <dgm:pt modelId="{1D31634D-0AFC-4BCB-8945-7FF7079AABE5}" type="parTrans" cxnId="{21AC2BF5-E846-45E5-B0BF-3AB1FDBCA90E}">
      <dgm:prSet/>
      <dgm:spPr/>
      <dgm:t>
        <a:bodyPr/>
        <a:lstStyle/>
        <a:p>
          <a:endParaRPr lang="fr-FR"/>
        </a:p>
      </dgm:t>
    </dgm:pt>
    <dgm:pt modelId="{3F46B863-8728-474D-A236-90918E9129D3}" type="sibTrans" cxnId="{21AC2BF5-E846-45E5-B0BF-3AB1FDBCA90E}">
      <dgm:prSet/>
      <dgm:spPr/>
      <dgm:t>
        <a:bodyPr/>
        <a:lstStyle/>
        <a:p>
          <a:endParaRPr lang="fr-FR"/>
        </a:p>
      </dgm:t>
    </dgm:pt>
    <dgm:pt modelId="{A4B2DAE5-7D13-453E-B9AE-D4C92490B435}" type="pres">
      <dgm:prSet presAssocID="{6CCB381F-123D-41E1-B361-16E73313A5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13F59A2-ABDA-4097-B1D9-5D2CA76105C8}" type="pres">
      <dgm:prSet presAssocID="{D5152740-D47E-4A97-9E6B-A236A29A5018}" presName="root1" presStyleCnt="0"/>
      <dgm:spPr/>
    </dgm:pt>
    <dgm:pt modelId="{F60BC148-E756-498B-8CFC-FD8E245B73F2}" type="pres">
      <dgm:prSet presAssocID="{D5152740-D47E-4A97-9E6B-A236A29A5018}" presName="LevelOneTextNode" presStyleLbl="node0" presStyleIdx="0" presStyleCnt="1" custLinFactNeighborX="-609" custLinFactNeighborY="-2071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BD095C-091D-4492-8213-6C3EF265E769}" type="pres">
      <dgm:prSet presAssocID="{D5152740-D47E-4A97-9E6B-A236A29A5018}" presName="level2hierChild" presStyleCnt="0"/>
      <dgm:spPr/>
    </dgm:pt>
    <dgm:pt modelId="{1073EC2B-5904-42AA-B43F-89363BC968BF}" type="pres">
      <dgm:prSet presAssocID="{4E639CF2-3E9A-4577-8E75-009E2ED36FF4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B5689BD5-E4DE-41B4-86C3-79F7509BECE2}" type="pres">
      <dgm:prSet presAssocID="{4E639CF2-3E9A-4577-8E75-009E2ED36FF4}" presName="connTx" presStyleLbl="parChTrans1D2" presStyleIdx="0" presStyleCnt="2"/>
      <dgm:spPr/>
      <dgm:t>
        <a:bodyPr/>
        <a:lstStyle/>
        <a:p>
          <a:endParaRPr lang="fr-FR"/>
        </a:p>
      </dgm:t>
    </dgm:pt>
    <dgm:pt modelId="{CB76865F-3230-4485-BE93-FC0FB24EBED0}" type="pres">
      <dgm:prSet presAssocID="{6CBBE18E-48AC-4600-B543-7F2C3D8D6ED7}" presName="root2" presStyleCnt="0"/>
      <dgm:spPr/>
    </dgm:pt>
    <dgm:pt modelId="{4E2A658A-2414-4114-B437-7B69532A84EF}" type="pres">
      <dgm:prSet presAssocID="{6CBBE18E-48AC-4600-B543-7F2C3D8D6ED7}" presName="LevelTwoTextNode" presStyleLbl="node2" presStyleIdx="0" presStyleCnt="2" custScaleY="318441" custLinFactNeighborX="-1795" custLinFactNeighborY="-792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F99A3E-D7D6-4E25-8A7C-9986ACE44D73}" type="pres">
      <dgm:prSet presAssocID="{6CBBE18E-48AC-4600-B543-7F2C3D8D6ED7}" presName="level3hierChild" presStyleCnt="0"/>
      <dgm:spPr/>
    </dgm:pt>
    <dgm:pt modelId="{ECB1C1FA-A7BB-4215-ACE2-FA4F74D8842C}" type="pres">
      <dgm:prSet presAssocID="{B44CA43E-13E3-4941-9483-C2C4A9B46B81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CDC437BB-0A77-4C0B-8D41-D5782DEE5BF4}" type="pres">
      <dgm:prSet presAssocID="{B44CA43E-13E3-4941-9483-C2C4A9B46B81}" presName="connTx" presStyleLbl="parChTrans1D3" presStyleIdx="0" presStyleCnt="2"/>
      <dgm:spPr/>
      <dgm:t>
        <a:bodyPr/>
        <a:lstStyle/>
        <a:p>
          <a:endParaRPr lang="fr-FR"/>
        </a:p>
      </dgm:t>
    </dgm:pt>
    <dgm:pt modelId="{47C90CA9-A658-40B1-8B67-1EE48CE8B863}" type="pres">
      <dgm:prSet presAssocID="{B278A1D7-8B8D-4DE0-8C8D-4E5707A622EE}" presName="root2" presStyleCnt="0"/>
      <dgm:spPr/>
    </dgm:pt>
    <dgm:pt modelId="{DF69DC54-44B8-4045-A4FA-4703FDCA490E}" type="pres">
      <dgm:prSet presAssocID="{B278A1D7-8B8D-4DE0-8C8D-4E5707A622EE}" presName="LevelTwoTextNode" presStyleLbl="node3" presStyleIdx="0" presStyleCnt="2" custScaleY="318441" custLinFactNeighborX="-3041" custLinFactNeighborY="-8919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BAF72B-0334-422E-BEED-53759C9FF737}" type="pres">
      <dgm:prSet presAssocID="{B278A1D7-8B8D-4DE0-8C8D-4E5707A622EE}" presName="level3hierChild" presStyleCnt="0"/>
      <dgm:spPr/>
    </dgm:pt>
    <dgm:pt modelId="{DA96C1C7-7017-4419-9B55-C3B90AB0B50E}" type="pres">
      <dgm:prSet presAssocID="{098AA6AF-E784-4DF4-861F-72F55768A1E8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06CEB448-81A6-4E36-B89D-C381E467A9D7}" type="pres">
      <dgm:prSet presAssocID="{098AA6AF-E784-4DF4-861F-72F55768A1E8}" presName="connTx" presStyleLbl="parChTrans1D2" presStyleIdx="1" presStyleCnt="2"/>
      <dgm:spPr/>
      <dgm:t>
        <a:bodyPr/>
        <a:lstStyle/>
        <a:p>
          <a:endParaRPr lang="fr-FR"/>
        </a:p>
      </dgm:t>
    </dgm:pt>
    <dgm:pt modelId="{1A455D5B-0036-4585-8452-4B11CF9BA0F9}" type="pres">
      <dgm:prSet presAssocID="{3F6BAF03-2A05-4F5E-BDB8-921E4D2DD899}" presName="root2" presStyleCnt="0"/>
      <dgm:spPr/>
    </dgm:pt>
    <dgm:pt modelId="{3D1AA113-002F-4FEA-9A7B-B3481614FF42}" type="pres">
      <dgm:prSet presAssocID="{3F6BAF03-2A05-4F5E-BDB8-921E4D2DD899}" presName="LevelTwoTextNode" presStyleLbl="node2" presStyleIdx="1" presStyleCnt="2" custScaleY="2587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7BF959-B557-459A-AE3A-EC82F1658F75}" type="pres">
      <dgm:prSet presAssocID="{3F6BAF03-2A05-4F5E-BDB8-921E4D2DD899}" presName="level3hierChild" presStyleCnt="0"/>
      <dgm:spPr/>
    </dgm:pt>
    <dgm:pt modelId="{A0C4F565-8538-423F-9D5A-E9C537FAD6F8}" type="pres">
      <dgm:prSet presAssocID="{1D31634D-0AFC-4BCB-8945-7FF7079AABE5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D2BFFA37-36CB-4874-94BE-7E71E84744A2}" type="pres">
      <dgm:prSet presAssocID="{1D31634D-0AFC-4BCB-8945-7FF7079AABE5}" presName="connTx" presStyleLbl="parChTrans1D3" presStyleIdx="1" presStyleCnt="2"/>
      <dgm:spPr/>
      <dgm:t>
        <a:bodyPr/>
        <a:lstStyle/>
        <a:p>
          <a:endParaRPr lang="fr-FR"/>
        </a:p>
      </dgm:t>
    </dgm:pt>
    <dgm:pt modelId="{38C18788-E5E8-4D1B-8FD3-D515FA7CDDF2}" type="pres">
      <dgm:prSet presAssocID="{DBE6AC73-345D-4E2E-8C51-51D927E7D091}" presName="root2" presStyleCnt="0"/>
      <dgm:spPr/>
    </dgm:pt>
    <dgm:pt modelId="{10256DD2-9548-4D9B-B3E3-E11B01FE9D56}" type="pres">
      <dgm:prSet presAssocID="{DBE6AC73-345D-4E2E-8C51-51D927E7D091}" presName="LevelTwoTextNode" presStyleLbl="node3" presStyleIdx="1" presStyleCnt="2" custScaleY="2567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7CE6D2-4AAC-4EBE-8137-55D3268D1575}" type="pres">
      <dgm:prSet presAssocID="{DBE6AC73-345D-4E2E-8C51-51D927E7D091}" presName="level3hierChild" presStyleCnt="0"/>
      <dgm:spPr/>
    </dgm:pt>
    <dgm:pt modelId="{631333FB-8648-4F5A-A6E3-958E642C5107}" type="pres">
      <dgm:prSet presAssocID="{AB3FCC4C-DE37-468B-A747-1318584CC72C}" presName="conn2-1" presStyleLbl="parChTrans1D4" presStyleIdx="0" presStyleCnt="1"/>
      <dgm:spPr/>
      <dgm:t>
        <a:bodyPr/>
        <a:lstStyle/>
        <a:p>
          <a:endParaRPr lang="fr-FR"/>
        </a:p>
      </dgm:t>
    </dgm:pt>
    <dgm:pt modelId="{7CB5FBAF-DE97-4503-A2EB-E9E16586A82A}" type="pres">
      <dgm:prSet presAssocID="{AB3FCC4C-DE37-468B-A747-1318584CC72C}" presName="connTx" presStyleLbl="parChTrans1D4" presStyleIdx="0" presStyleCnt="1"/>
      <dgm:spPr/>
      <dgm:t>
        <a:bodyPr/>
        <a:lstStyle/>
        <a:p>
          <a:endParaRPr lang="fr-FR"/>
        </a:p>
      </dgm:t>
    </dgm:pt>
    <dgm:pt modelId="{7630A0EB-996B-4B07-836B-E9BE16F45398}" type="pres">
      <dgm:prSet presAssocID="{83FB10F8-DAF9-49FD-8E26-E259D98E74C4}" presName="root2" presStyleCnt="0"/>
      <dgm:spPr/>
    </dgm:pt>
    <dgm:pt modelId="{190431BE-3698-4F21-B20A-C5D176EE3BB8}" type="pres">
      <dgm:prSet presAssocID="{83FB10F8-DAF9-49FD-8E26-E259D98E74C4}" presName="LevelTwoTextNode" presStyleLbl="node4" presStyleIdx="0" presStyleCnt="1" custScaleY="2171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C1DDBD7-8210-4B67-8C01-B71FF6BCA4D2}" type="pres">
      <dgm:prSet presAssocID="{83FB10F8-DAF9-49FD-8E26-E259D98E74C4}" presName="level3hierChild" presStyleCnt="0"/>
      <dgm:spPr/>
    </dgm:pt>
  </dgm:ptLst>
  <dgm:cxnLst>
    <dgm:cxn modelId="{7F1CB133-368D-4610-84A8-C3909F85D966}" type="presOf" srcId="{4E639CF2-3E9A-4577-8E75-009E2ED36FF4}" destId="{1073EC2B-5904-42AA-B43F-89363BC968BF}" srcOrd="0" destOrd="0" presId="urn:microsoft.com/office/officeart/2005/8/layout/hierarchy2"/>
    <dgm:cxn modelId="{D61D9D4A-2129-460B-B378-392B19761E0C}" type="presOf" srcId="{AB3FCC4C-DE37-468B-A747-1318584CC72C}" destId="{7CB5FBAF-DE97-4503-A2EB-E9E16586A82A}" srcOrd="1" destOrd="0" presId="urn:microsoft.com/office/officeart/2005/8/layout/hierarchy2"/>
    <dgm:cxn modelId="{BA94AB53-D75F-4580-B1B8-F0E21DF49007}" srcId="{6CCB381F-123D-41E1-B361-16E73313A591}" destId="{D5152740-D47E-4A97-9E6B-A236A29A5018}" srcOrd="0" destOrd="0" parTransId="{9AB5D97D-1DFC-4BFD-8430-2806D0554E18}" sibTransId="{C28AD801-1461-4176-BF98-63A1E8D52EAB}"/>
    <dgm:cxn modelId="{053E706F-0FE9-429C-A604-53DA6E7A7E3C}" srcId="{D5152740-D47E-4A97-9E6B-A236A29A5018}" destId="{3F6BAF03-2A05-4F5E-BDB8-921E4D2DD899}" srcOrd="1" destOrd="0" parTransId="{098AA6AF-E784-4DF4-861F-72F55768A1E8}" sibTransId="{9D6F99BB-1995-47B2-890B-35213B73E92A}"/>
    <dgm:cxn modelId="{A2D3137D-FA21-45A1-A7C9-3E2BBD3B2773}" type="presOf" srcId="{098AA6AF-E784-4DF4-861F-72F55768A1E8}" destId="{06CEB448-81A6-4E36-B89D-C381E467A9D7}" srcOrd="1" destOrd="0" presId="urn:microsoft.com/office/officeart/2005/8/layout/hierarchy2"/>
    <dgm:cxn modelId="{081E47B5-B8A1-49ED-B178-52D9B06658B0}" type="presOf" srcId="{B44CA43E-13E3-4941-9483-C2C4A9B46B81}" destId="{CDC437BB-0A77-4C0B-8D41-D5782DEE5BF4}" srcOrd="1" destOrd="0" presId="urn:microsoft.com/office/officeart/2005/8/layout/hierarchy2"/>
    <dgm:cxn modelId="{CF20E999-C17E-4935-8976-29100AF5E5BF}" srcId="{DBE6AC73-345D-4E2E-8C51-51D927E7D091}" destId="{83FB10F8-DAF9-49FD-8E26-E259D98E74C4}" srcOrd="0" destOrd="0" parTransId="{AB3FCC4C-DE37-468B-A747-1318584CC72C}" sibTransId="{D8430375-22ED-4C05-9596-065441A65A56}"/>
    <dgm:cxn modelId="{042CD591-B81C-4A08-BC65-379AEC358073}" type="presOf" srcId="{3F6BAF03-2A05-4F5E-BDB8-921E4D2DD899}" destId="{3D1AA113-002F-4FEA-9A7B-B3481614FF42}" srcOrd="0" destOrd="0" presId="urn:microsoft.com/office/officeart/2005/8/layout/hierarchy2"/>
    <dgm:cxn modelId="{F4B72A64-6B73-470B-B3AF-133829564FC9}" type="presOf" srcId="{AB3FCC4C-DE37-468B-A747-1318584CC72C}" destId="{631333FB-8648-4F5A-A6E3-958E642C5107}" srcOrd="0" destOrd="0" presId="urn:microsoft.com/office/officeart/2005/8/layout/hierarchy2"/>
    <dgm:cxn modelId="{4963F7BB-E047-410D-AB09-03B32EB779D9}" type="presOf" srcId="{6CBBE18E-48AC-4600-B543-7F2C3D8D6ED7}" destId="{4E2A658A-2414-4114-B437-7B69532A84EF}" srcOrd="0" destOrd="0" presId="urn:microsoft.com/office/officeart/2005/8/layout/hierarchy2"/>
    <dgm:cxn modelId="{C4486406-F1CD-4B6A-BD9A-A1F2EE1D92F3}" type="presOf" srcId="{83FB10F8-DAF9-49FD-8E26-E259D98E74C4}" destId="{190431BE-3698-4F21-B20A-C5D176EE3BB8}" srcOrd="0" destOrd="0" presId="urn:microsoft.com/office/officeart/2005/8/layout/hierarchy2"/>
    <dgm:cxn modelId="{21AC2BF5-E846-45E5-B0BF-3AB1FDBCA90E}" srcId="{3F6BAF03-2A05-4F5E-BDB8-921E4D2DD899}" destId="{DBE6AC73-345D-4E2E-8C51-51D927E7D091}" srcOrd="0" destOrd="0" parTransId="{1D31634D-0AFC-4BCB-8945-7FF7079AABE5}" sibTransId="{3F46B863-8728-474D-A236-90918E9129D3}"/>
    <dgm:cxn modelId="{5F9DA7F0-2520-4C76-8C91-5A3502E67B6D}" srcId="{6CBBE18E-48AC-4600-B543-7F2C3D8D6ED7}" destId="{B278A1D7-8B8D-4DE0-8C8D-4E5707A622EE}" srcOrd="0" destOrd="0" parTransId="{B44CA43E-13E3-4941-9483-C2C4A9B46B81}" sibTransId="{B5DDD79E-2F0D-4F6E-9A26-F004ACAF49B3}"/>
    <dgm:cxn modelId="{040349B4-8E31-4A91-BCB9-E3C4BE067B7C}" type="presOf" srcId="{B44CA43E-13E3-4941-9483-C2C4A9B46B81}" destId="{ECB1C1FA-A7BB-4215-ACE2-FA4F74D8842C}" srcOrd="0" destOrd="0" presId="urn:microsoft.com/office/officeart/2005/8/layout/hierarchy2"/>
    <dgm:cxn modelId="{ACBE06FE-AC44-448B-A7C4-0C090631DAB8}" srcId="{D5152740-D47E-4A97-9E6B-A236A29A5018}" destId="{6CBBE18E-48AC-4600-B543-7F2C3D8D6ED7}" srcOrd="0" destOrd="0" parTransId="{4E639CF2-3E9A-4577-8E75-009E2ED36FF4}" sibTransId="{DB48EC17-903E-476E-8B29-9307081B5650}"/>
    <dgm:cxn modelId="{958943D7-4FD2-4CC5-966B-477B93F94153}" type="presOf" srcId="{4E639CF2-3E9A-4577-8E75-009E2ED36FF4}" destId="{B5689BD5-E4DE-41B4-86C3-79F7509BECE2}" srcOrd="1" destOrd="0" presId="urn:microsoft.com/office/officeart/2005/8/layout/hierarchy2"/>
    <dgm:cxn modelId="{DDBC3D0D-7367-4E69-B3AB-47B33BA95E2B}" type="presOf" srcId="{1D31634D-0AFC-4BCB-8945-7FF7079AABE5}" destId="{D2BFFA37-36CB-4874-94BE-7E71E84744A2}" srcOrd="1" destOrd="0" presId="urn:microsoft.com/office/officeart/2005/8/layout/hierarchy2"/>
    <dgm:cxn modelId="{014976F8-0F70-4EC3-A7FD-89267FE3FB02}" type="presOf" srcId="{6CCB381F-123D-41E1-B361-16E73313A591}" destId="{A4B2DAE5-7D13-453E-B9AE-D4C92490B435}" srcOrd="0" destOrd="0" presId="urn:microsoft.com/office/officeart/2005/8/layout/hierarchy2"/>
    <dgm:cxn modelId="{99AF3349-CDFF-4E71-B100-725706315D53}" type="presOf" srcId="{098AA6AF-E784-4DF4-861F-72F55768A1E8}" destId="{DA96C1C7-7017-4419-9B55-C3B90AB0B50E}" srcOrd="0" destOrd="0" presId="urn:microsoft.com/office/officeart/2005/8/layout/hierarchy2"/>
    <dgm:cxn modelId="{E660AC46-18E4-4B8F-BF62-C9D32CCA8C49}" type="presOf" srcId="{D5152740-D47E-4A97-9E6B-A236A29A5018}" destId="{F60BC148-E756-498B-8CFC-FD8E245B73F2}" srcOrd="0" destOrd="0" presId="urn:microsoft.com/office/officeart/2005/8/layout/hierarchy2"/>
    <dgm:cxn modelId="{FA3A0A3A-8161-4E3D-849A-ED22847016B7}" type="presOf" srcId="{1D31634D-0AFC-4BCB-8945-7FF7079AABE5}" destId="{A0C4F565-8538-423F-9D5A-E9C537FAD6F8}" srcOrd="0" destOrd="0" presId="urn:microsoft.com/office/officeart/2005/8/layout/hierarchy2"/>
    <dgm:cxn modelId="{191057F3-BF3F-42DF-812B-532F6D64AE51}" type="presOf" srcId="{B278A1D7-8B8D-4DE0-8C8D-4E5707A622EE}" destId="{DF69DC54-44B8-4045-A4FA-4703FDCA490E}" srcOrd="0" destOrd="0" presId="urn:microsoft.com/office/officeart/2005/8/layout/hierarchy2"/>
    <dgm:cxn modelId="{62BBD108-ADA1-4CA1-9ED9-EA33B57E90B5}" type="presOf" srcId="{DBE6AC73-345D-4E2E-8C51-51D927E7D091}" destId="{10256DD2-9548-4D9B-B3E3-E11B01FE9D56}" srcOrd="0" destOrd="0" presId="urn:microsoft.com/office/officeart/2005/8/layout/hierarchy2"/>
    <dgm:cxn modelId="{923BD28C-21A4-4F61-B615-8A3628307F15}" type="presParOf" srcId="{A4B2DAE5-7D13-453E-B9AE-D4C92490B435}" destId="{713F59A2-ABDA-4097-B1D9-5D2CA76105C8}" srcOrd="0" destOrd="0" presId="urn:microsoft.com/office/officeart/2005/8/layout/hierarchy2"/>
    <dgm:cxn modelId="{02E13B5F-3990-4B6E-BE42-057180E5749A}" type="presParOf" srcId="{713F59A2-ABDA-4097-B1D9-5D2CA76105C8}" destId="{F60BC148-E756-498B-8CFC-FD8E245B73F2}" srcOrd="0" destOrd="0" presId="urn:microsoft.com/office/officeart/2005/8/layout/hierarchy2"/>
    <dgm:cxn modelId="{CF9FE81B-0F34-42C4-8ED6-9112B4428B13}" type="presParOf" srcId="{713F59A2-ABDA-4097-B1D9-5D2CA76105C8}" destId="{A4BD095C-091D-4492-8213-6C3EF265E769}" srcOrd="1" destOrd="0" presId="urn:microsoft.com/office/officeart/2005/8/layout/hierarchy2"/>
    <dgm:cxn modelId="{3B76E416-9123-4F7C-A132-E95BCA431F05}" type="presParOf" srcId="{A4BD095C-091D-4492-8213-6C3EF265E769}" destId="{1073EC2B-5904-42AA-B43F-89363BC968BF}" srcOrd="0" destOrd="0" presId="urn:microsoft.com/office/officeart/2005/8/layout/hierarchy2"/>
    <dgm:cxn modelId="{95C91876-15F8-4E15-958A-0B0E0138F616}" type="presParOf" srcId="{1073EC2B-5904-42AA-B43F-89363BC968BF}" destId="{B5689BD5-E4DE-41B4-86C3-79F7509BECE2}" srcOrd="0" destOrd="0" presId="urn:microsoft.com/office/officeart/2005/8/layout/hierarchy2"/>
    <dgm:cxn modelId="{5F4D5CD3-C6C1-4CBB-B6E0-C9EB3CDB12DF}" type="presParOf" srcId="{A4BD095C-091D-4492-8213-6C3EF265E769}" destId="{CB76865F-3230-4485-BE93-FC0FB24EBED0}" srcOrd="1" destOrd="0" presId="urn:microsoft.com/office/officeart/2005/8/layout/hierarchy2"/>
    <dgm:cxn modelId="{540CB614-90E6-4265-978F-7B8581DC295B}" type="presParOf" srcId="{CB76865F-3230-4485-BE93-FC0FB24EBED0}" destId="{4E2A658A-2414-4114-B437-7B69532A84EF}" srcOrd="0" destOrd="0" presId="urn:microsoft.com/office/officeart/2005/8/layout/hierarchy2"/>
    <dgm:cxn modelId="{17B87166-83DD-4D63-B788-29883ED93D83}" type="presParOf" srcId="{CB76865F-3230-4485-BE93-FC0FB24EBED0}" destId="{83F99A3E-D7D6-4E25-8A7C-9986ACE44D73}" srcOrd="1" destOrd="0" presId="urn:microsoft.com/office/officeart/2005/8/layout/hierarchy2"/>
    <dgm:cxn modelId="{287A294E-344C-49BC-AF98-15DBA6C80D6B}" type="presParOf" srcId="{83F99A3E-D7D6-4E25-8A7C-9986ACE44D73}" destId="{ECB1C1FA-A7BB-4215-ACE2-FA4F74D8842C}" srcOrd="0" destOrd="0" presId="urn:microsoft.com/office/officeart/2005/8/layout/hierarchy2"/>
    <dgm:cxn modelId="{A41900CD-4A88-4879-BAF0-6DE06F7F819C}" type="presParOf" srcId="{ECB1C1FA-A7BB-4215-ACE2-FA4F74D8842C}" destId="{CDC437BB-0A77-4C0B-8D41-D5782DEE5BF4}" srcOrd="0" destOrd="0" presId="urn:microsoft.com/office/officeart/2005/8/layout/hierarchy2"/>
    <dgm:cxn modelId="{5854D7B2-E4A6-41A1-981A-1048D20F998F}" type="presParOf" srcId="{83F99A3E-D7D6-4E25-8A7C-9986ACE44D73}" destId="{47C90CA9-A658-40B1-8B67-1EE48CE8B863}" srcOrd="1" destOrd="0" presId="urn:microsoft.com/office/officeart/2005/8/layout/hierarchy2"/>
    <dgm:cxn modelId="{11C464A7-7E41-4461-BE8F-0ED9291978A0}" type="presParOf" srcId="{47C90CA9-A658-40B1-8B67-1EE48CE8B863}" destId="{DF69DC54-44B8-4045-A4FA-4703FDCA490E}" srcOrd="0" destOrd="0" presId="urn:microsoft.com/office/officeart/2005/8/layout/hierarchy2"/>
    <dgm:cxn modelId="{EE703B4E-FC06-4627-9C4B-6C1566929921}" type="presParOf" srcId="{47C90CA9-A658-40B1-8B67-1EE48CE8B863}" destId="{34BAF72B-0334-422E-BEED-53759C9FF737}" srcOrd="1" destOrd="0" presId="urn:microsoft.com/office/officeart/2005/8/layout/hierarchy2"/>
    <dgm:cxn modelId="{E426C482-1751-4282-9A8C-294EB8604119}" type="presParOf" srcId="{A4BD095C-091D-4492-8213-6C3EF265E769}" destId="{DA96C1C7-7017-4419-9B55-C3B90AB0B50E}" srcOrd="2" destOrd="0" presId="urn:microsoft.com/office/officeart/2005/8/layout/hierarchy2"/>
    <dgm:cxn modelId="{7BE43AAB-C9E8-4ABD-99AF-CD2E64F48678}" type="presParOf" srcId="{DA96C1C7-7017-4419-9B55-C3B90AB0B50E}" destId="{06CEB448-81A6-4E36-B89D-C381E467A9D7}" srcOrd="0" destOrd="0" presId="urn:microsoft.com/office/officeart/2005/8/layout/hierarchy2"/>
    <dgm:cxn modelId="{6EFF6B8D-C820-45B1-8EFF-964B37532479}" type="presParOf" srcId="{A4BD095C-091D-4492-8213-6C3EF265E769}" destId="{1A455D5B-0036-4585-8452-4B11CF9BA0F9}" srcOrd="3" destOrd="0" presId="urn:microsoft.com/office/officeart/2005/8/layout/hierarchy2"/>
    <dgm:cxn modelId="{8D910054-A052-4469-B94E-935B0FD4F458}" type="presParOf" srcId="{1A455D5B-0036-4585-8452-4B11CF9BA0F9}" destId="{3D1AA113-002F-4FEA-9A7B-B3481614FF42}" srcOrd="0" destOrd="0" presId="urn:microsoft.com/office/officeart/2005/8/layout/hierarchy2"/>
    <dgm:cxn modelId="{C43EA8DE-FD7C-4690-91ED-2BB425DF57D1}" type="presParOf" srcId="{1A455D5B-0036-4585-8452-4B11CF9BA0F9}" destId="{DA7BF959-B557-459A-AE3A-EC82F1658F75}" srcOrd="1" destOrd="0" presId="urn:microsoft.com/office/officeart/2005/8/layout/hierarchy2"/>
    <dgm:cxn modelId="{03CCF612-E6A0-4D55-8C6B-A89E59621104}" type="presParOf" srcId="{DA7BF959-B557-459A-AE3A-EC82F1658F75}" destId="{A0C4F565-8538-423F-9D5A-E9C537FAD6F8}" srcOrd="0" destOrd="0" presId="urn:microsoft.com/office/officeart/2005/8/layout/hierarchy2"/>
    <dgm:cxn modelId="{2E1AD5FA-442E-4DCC-A41A-47EC183945FD}" type="presParOf" srcId="{A0C4F565-8538-423F-9D5A-E9C537FAD6F8}" destId="{D2BFFA37-36CB-4874-94BE-7E71E84744A2}" srcOrd="0" destOrd="0" presId="urn:microsoft.com/office/officeart/2005/8/layout/hierarchy2"/>
    <dgm:cxn modelId="{AEE12DDD-9A83-40C4-AE55-EFA71088ED56}" type="presParOf" srcId="{DA7BF959-B557-459A-AE3A-EC82F1658F75}" destId="{38C18788-E5E8-4D1B-8FD3-D515FA7CDDF2}" srcOrd="1" destOrd="0" presId="urn:microsoft.com/office/officeart/2005/8/layout/hierarchy2"/>
    <dgm:cxn modelId="{744A2EE1-7227-4C01-B912-FD01A9F0FDC7}" type="presParOf" srcId="{38C18788-E5E8-4D1B-8FD3-D515FA7CDDF2}" destId="{10256DD2-9548-4D9B-B3E3-E11B01FE9D56}" srcOrd="0" destOrd="0" presId="urn:microsoft.com/office/officeart/2005/8/layout/hierarchy2"/>
    <dgm:cxn modelId="{38AD2562-7CCF-4A17-97C0-6B3D0D599E5A}" type="presParOf" srcId="{38C18788-E5E8-4D1B-8FD3-D515FA7CDDF2}" destId="{367CE6D2-4AAC-4EBE-8137-55D3268D1575}" srcOrd="1" destOrd="0" presId="urn:microsoft.com/office/officeart/2005/8/layout/hierarchy2"/>
    <dgm:cxn modelId="{1EC7CA6E-AEFC-4030-9CA4-002058E904BE}" type="presParOf" srcId="{367CE6D2-4AAC-4EBE-8137-55D3268D1575}" destId="{631333FB-8648-4F5A-A6E3-958E642C5107}" srcOrd="0" destOrd="0" presId="urn:microsoft.com/office/officeart/2005/8/layout/hierarchy2"/>
    <dgm:cxn modelId="{9C84C278-B621-493D-BCA2-D1BCFDCE76E7}" type="presParOf" srcId="{631333FB-8648-4F5A-A6E3-958E642C5107}" destId="{7CB5FBAF-DE97-4503-A2EB-E9E16586A82A}" srcOrd="0" destOrd="0" presId="urn:microsoft.com/office/officeart/2005/8/layout/hierarchy2"/>
    <dgm:cxn modelId="{E486F547-B6E4-45C4-823C-658A836EB49A}" type="presParOf" srcId="{367CE6D2-4AAC-4EBE-8137-55D3268D1575}" destId="{7630A0EB-996B-4B07-836B-E9BE16F45398}" srcOrd="1" destOrd="0" presId="urn:microsoft.com/office/officeart/2005/8/layout/hierarchy2"/>
    <dgm:cxn modelId="{D2533654-5DC0-4CFF-B7EB-1EC8C75AFDF4}" type="presParOf" srcId="{7630A0EB-996B-4B07-836B-E9BE16F45398}" destId="{190431BE-3698-4F21-B20A-C5D176EE3BB8}" srcOrd="0" destOrd="0" presId="urn:microsoft.com/office/officeart/2005/8/layout/hierarchy2"/>
    <dgm:cxn modelId="{A05BBD2F-2A38-485C-8463-8DB9B28223A8}" type="presParOf" srcId="{7630A0EB-996B-4B07-836B-E9BE16F45398}" destId="{EC1DDBD7-8210-4B67-8C01-B71FF6BCA4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8B04B9-D5CB-4C9E-98CB-A234CAFBDB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AB2F81F-F37A-4BB2-8AE0-E5F058AA4E47}">
      <dgm:prSet phldrT="[Texte]"/>
      <dgm:spPr/>
      <dgm:t>
        <a:bodyPr/>
        <a:lstStyle/>
        <a:p>
          <a:r>
            <a:rPr lang="fr-FR" dirty="0" err="1" smtClean="0"/>
            <a:t>Aṣaḍ</a:t>
          </a:r>
          <a:endParaRPr lang="fr-FR" dirty="0"/>
        </a:p>
      </dgm:t>
    </dgm:pt>
    <dgm:pt modelId="{63244103-D2BC-4A38-B608-8E548D011155}" type="parTrans" cxnId="{A851725D-1485-4A34-8C8E-1CF8AADD8901}">
      <dgm:prSet/>
      <dgm:spPr/>
      <dgm:t>
        <a:bodyPr/>
        <a:lstStyle/>
        <a:p>
          <a:endParaRPr lang="fr-FR"/>
        </a:p>
      </dgm:t>
    </dgm:pt>
    <dgm:pt modelId="{F813CB2E-5C54-40F2-A8F2-C96B6CD20C30}" type="sibTrans" cxnId="{A851725D-1485-4A34-8C8E-1CF8AADD8901}">
      <dgm:prSet/>
      <dgm:spPr/>
      <dgm:t>
        <a:bodyPr/>
        <a:lstStyle/>
        <a:p>
          <a:endParaRPr lang="fr-FR"/>
        </a:p>
      </dgm:t>
    </dgm:pt>
    <dgm:pt modelId="{09FD97C0-598F-4E1E-A067-00315A3569F6}">
      <dgm:prSet phldrT="[Texte]"/>
      <dgm:spPr/>
      <dgm:t>
        <a:bodyPr/>
        <a:lstStyle/>
        <a:p>
          <a:r>
            <a:rPr lang="fr-FR" dirty="0" smtClean="0"/>
            <a:t>ṣ ḍ</a:t>
          </a:r>
          <a:endParaRPr lang="fr-FR" dirty="0"/>
        </a:p>
      </dgm:t>
    </dgm:pt>
    <dgm:pt modelId="{8A2E8501-D3BF-469C-95CD-AE919FE49D92}" type="parTrans" cxnId="{D5BEF112-AD24-4B8E-B0C0-8969D0BB3086}">
      <dgm:prSet/>
      <dgm:spPr/>
      <dgm:t>
        <a:bodyPr/>
        <a:lstStyle/>
        <a:p>
          <a:endParaRPr lang="fr-FR"/>
        </a:p>
      </dgm:t>
    </dgm:pt>
    <dgm:pt modelId="{A1591E88-4345-410B-9A1E-C6A33ABA5A73}" type="sibTrans" cxnId="{D5BEF112-AD24-4B8E-B0C0-8969D0BB3086}">
      <dgm:prSet/>
      <dgm:spPr/>
      <dgm:t>
        <a:bodyPr/>
        <a:lstStyle/>
        <a:p>
          <a:endParaRPr lang="fr-FR"/>
        </a:p>
      </dgm:t>
    </dgm:pt>
    <dgm:pt modelId="{CB6ACE0C-EAFF-49FE-86B6-61988B58B89D}">
      <dgm:prSet phldrT="[Texte]"/>
      <dgm:spPr/>
      <dgm:t>
        <a:bodyPr/>
        <a:lstStyle/>
        <a:p>
          <a:r>
            <a:rPr lang="fr-FR" dirty="0" smtClean="0"/>
            <a:t>A – a -</a:t>
          </a:r>
          <a:endParaRPr lang="fr-FR" dirty="0"/>
        </a:p>
      </dgm:t>
    </dgm:pt>
    <dgm:pt modelId="{82A3C23F-3B9C-4338-BE31-89DB0F785B31}" type="parTrans" cxnId="{06506D32-0D76-4570-B676-AE02AAAB58EB}">
      <dgm:prSet/>
      <dgm:spPr/>
      <dgm:t>
        <a:bodyPr/>
        <a:lstStyle/>
        <a:p>
          <a:endParaRPr lang="fr-FR"/>
        </a:p>
      </dgm:t>
    </dgm:pt>
    <dgm:pt modelId="{0682A9A6-68B1-4632-BFC0-C917A419F110}" type="sibTrans" cxnId="{06506D32-0D76-4570-B676-AE02AAAB58EB}">
      <dgm:prSet/>
      <dgm:spPr/>
      <dgm:t>
        <a:bodyPr/>
        <a:lstStyle/>
        <a:p>
          <a:endParaRPr lang="fr-FR"/>
        </a:p>
      </dgm:t>
    </dgm:pt>
    <dgm:pt modelId="{BECAA0A6-2DA4-4E7D-BE1E-A741F8D4280E}">
      <dgm:prSet phldrT="[Texte]"/>
      <dgm:spPr/>
      <dgm:t>
        <a:bodyPr/>
        <a:lstStyle/>
        <a:p>
          <a:r>
            <a:rPr lang="fr-FR" dirty="0" err="1" smtClean="0"/>
            <a:t>Amenbaḍ</a:t>
          </a:r>
          <a:endParaRPr lang="fr-FR" dirty="0"/>
        </a:p>
      </dgm:t>
    </dgm:pt>
    <dgm:pt modelId="{5B7157AE-CEEF-4554-A0E9-0E2469D8D28B}" type="parTrans" cxnId="{0F301CE8-9F89-4342-9533-967B89D98D79}">
      <dgm:prSet/>
      <dgm:spPr/>
      <dgm:t>
        <a:bodyPr/>
        <a:lstStyle/>
        <a:p>
          <a:endParaRPr lang="fr-FR"/>
        </a:p>
      </dgm:t>
    </dgm:pt>
    <dgm:pt modelId="{5B94A12B-60FF-4D15-B70B-0B39E3EBC897}" type="sibTrans" cxnId="{0F301CE8-9F89-4342-9533-967B89D98D79}">
      <dgm:prSet/>
      <dgm:spPr/>
      <dgm:t>
        <a:bodyPr/>
        <a:lstStyle/>
        <a:p>
          <a:endParaRPr lang="fr-FR"/>
        </a:p>
      </dgm:t>
    </dgm:pt>
    <dgm:pt modelId="{DDBF08B6-4BF8-48EC-B553-0901B6596035}">
      <dgm:prSet phldrT="[Texte]"/>
      <dgm:spPr/>
      <dgm:t>
        <a:bodyPr/>
        <a:lstStyle/>
        <a:p>
          <a:r>
            <a:rPr lang="fr-FR" dirty="0" smtClean="0"/>
            <a:t>B ḍ</a:t>
          </a:r>
          <a:endParaRPr lang="fr-FR" dirty="0"/>
        </a:p>
      </dgm:t>
    </dgm:pt>
    <dgm:pt modelId="{7C8835CC-E14E-4BCD-B8BA-53718798D992}" type="parTrans" cxnId="{B8346DC6-2086-4C8A-AAD6-684B376DFC96}">
      <dgm:prSet/>
      <dgm:spPr/>
      <dgm:t>
        <a:bodyPr/>
        <a:lstStyle/>
        <a:p>
          <a:endParaRPr lang="fr-FR"/>
        </a:p>
      </dgm:t>
    </dgm:pt>
    <dgm:pt modelId="{8E135165-D2EC-445E-81B6-E0BA8922185B}" type="sibTrans" cxnId="{B8346DC6-2086-4C8A-AAD6-684B376DFC96}">
      <dgm:prSet/>
      <dgm:spPr/>
      <dgm:t>
        <a:bodyPr/>
        <a:lstStyle/>
        <a:p>
          <a:endParaRPr lang="fr-FR"/>
        </a:p>
      </dgm:t>
    </dgm:pt>
    <dgm:pt modelId="{17297799-3F56-4F3D-9F51-D1419D755FCC}">
      <dgm:prSet phldrT="[Texte]"/>
      <dgm:spPr/>
      <dgm:t>
        <a:bodyPr/>
        <a:lstStyle/>
        <a:p>
          <a:r>
            <a:rPr lang="fr-FR" dirty="0" smtClean="0"/>
            <a:t>Amen – a -</a:t>
          </a:r>
          <a:endParaRPr lang="fr-FR" dirty="0"/>
        </a:p>
      </dgm:t>
    </dgm:pt>
    <dgm:pt modelId="{B0E75F27-0426-4C7E-9004-BE00325CDAF4}" type="parTrans" cxnId="{DD0BBB8A-A1A7-4B60-9CAD-F65651BD02D5}">
      <dgm:prSet/>
      <dgm:spPr/>
      <dgm:t>
        <a:bodyPr/>
        <a:lstStyle/>
        <a:p>
          <a:endParaRPr lang="fr-FR"/>
        </a:p>
      </dgm:t>
    </dgm:pt>
    <dgm:pt modelId="{C16D3859-3CC6-4188-A6BF-3B93D04B777A}" type="sibTrans" cxnId="{DD0BBB8A-A1A7-4B60-9CAD-F65651BD02D5}">
      <dgm:prSet/>
      <dgm:spPr/>
      <dgm:t>
        <a:bodyPr/>
        <a:lstStyle/>
        <a:p>
          <a:endParaRPr lang="fr-FR"/>
        </a:p>
      </dgm:t>
    </dgm:pt>
    <dgm:pt modelId="{D373A71C-B358-4181-A2C8-8F070380A9B7}">
      <dgm:prSet phldrT="[Texte]"/>
      <dgm:spPr/>
      <dgm:t>
        <a:bodyPr/>
        <a:lstStyle/>
        <a:p>
          <a:r>
            <a:rPr lang="fr-FR" dirty="0" err="1" smtClean="0"/>
            <a:t>amgay</a:t>
          </a:r>
          <a:endParaRPr lang="fr-FR" dirty="0"/>
        </a:p>
      </dgm:t>
    </dgm:pt>
    <dgm:pt modelId="{29444A63-E9F9-46A9-8839-AAF671AB0D88}" type="parTrans" cxnId="{76632C58-A47A-41C5-9174-DF0EB2C6426A}">
      <dgm:prSet/>
      <dgm:spPr/>
      <dgm:t>
        <a:bodyPr/>
        <a:lstStyle/>
        <a:p>
          <a:endParaRPr lang="fr-FR"/>
        </a:p>
      </dgm:t>
    </dgm:pt>
    <dgm:pt modelId="{551B8920-DE45-464D-8E32-005964A22957}" type="sibTrans" cxnId="{76632C58-A47A-41C5-9174-DF0EB2C6426A}">
      <dgm:prSet/>
      <dgm:spPr/>
      <dgm:t>
        <a:bodyPr/>
        <a:lstStyle/>
        <a:p>
          <a:endParaRPr lang="fr-FR"/>
        </a:p>
      </dgm:t>
    </dgm:pt>
    <dgm:pt modelId="{5E9A1217-2EC4-483F-8A1E-BE51288A6906}">
      <dgm:prSet phldrT="[Texte]"/>
      <dgm:spPr/>
      <dgm:t>
        <a:bodyPr/>
        <a:lstStyle/>
        <a:p>
          <a:r>
            <a:rPr lang="fr-FR" dirty="0" smtClean="0"/>
            <a:t>G </a:t>
          </a:r>
          <a:endParaRPr lang="fr-FR" dirty="0"/>
        </a:p>
      </dgm:t>
    </dgm:pt>
    <dgm:pt modelId="{3881723F-0526-40D9-B91B-702504251524}" type="parTrans" cxnId="{410EF694-CF31-4340-881B-8F0D1A1479E6}">
      <dgm:prSet/>
      <dgm:spPr/>
      <dgm:t>
        <a:bodyPr/>
        <a:lstStyle/>
        <a:p>
          <a:endParaRPr lang="fr-FR"/>
        </a:p>
      </dgm:t>
    </dgm:pt>
    <dgm:pt modelId="{1089D145-4489-4B4D-BFA1-3839D35906B3}" type="sibTrans" cxnId="{410EF694-CF31-4340-881B-8F0D1A1479E6}">
      <dgm:prSet/>
      <dgm:spPr/>
      <dgm:t>
        <a:bodyPr/>
        <a:lstStyle/>
        <a:p>
          <a:endParaRPr lang="fr-FR"/>
        </a:p>
      </dgm:t>
    </dgm:pt>
    <dgm:pt modelId="{7488088C-C3A5-4C09-93B0-4C8DFFC60E27}">
      <dgm:prSet phldrT="[Texte]"/>
      <dgm:spPr/>
      <dgm:t>
        <a:bodyPr/>
        <a:lstStyle/>
        <a:p>
          <a:r>
            <a:rPr lang="fr-FR" dirty="0" smtClean="0"/>
            <a:t>Am - ay</a:t>
          </a:r>
          <a:endParaRPr lang="fr-FR" dirty="0"/>
        </a:p>
      </dgm:t>
    </dgm:pt>
    <dgm:pt modelId="{D9BE83D8-C873-49CC-9448-5D021E624561}" type="parTrans" cxnId="{932CCE34-16C6-4D69-A3B9-BC400D22102A}">
      <dgm:prSet/>
      <dgm:spPr/>
      <dgm:t>
        <a:bodyPr/>
        <a:lstStyle/>
        <a:p>
          <a:endParaRPr lang="fr-FR"/>
        </a:p>
      </dgm:t>
    </dgm:pt>
    <dgm:pt modelId="{90F2F138-D538-497E-9D03-AFB7553C7D30}" type="sibTrans" cxnId="{932CCE34-16C6-4D69-A3B9-BC400D22102A}">
      <dgm:prSet/>
      <dgm:spPr/>
      <dgm:t>
        <a:bodyPr/>
        <a:lstStyle/>
        <a:p>
          <a:endParaRPr lang="fr-FR"/>
        </a:p>
      </dgm:t>
    </dgm:pt>
    <dgm:pt modelId="{A47BBD82-1986-4163-896D-BEF6F6E305DB}" type="pres">
      <dgm:prSet presAssocID="{B78B04B9-D5CB-4C9E-98CB-A234CAFBDB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995695-F74B-4972-8144-9B6FA0755FF4}" type="pres">
      <dgm:prSet presAssocID="{0AB2F81F-F37A-4BB2-8AE0-E5F058AA4E47}" presName="composite" presStyleCnt="0"/>
      <dgm:spPr/>
    </dgm:pt>
    <dgm:pt modelId="{F027C477-B100-4EFA-86D0-3DD12B2E8F15}" type="pres">
      <dgm:prSet presAssocID="{0AB2F81F-F37A-4BB2-8AE0-E5F058AA4E4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C8710B-D64C-4EEC-85B6-0B2FF87FD8D8}" type="pres">
      <dgm:prSet presAssocID="{0AB2F81F-F37A-4BB2-8AE0-E5F058AA4E4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7A014A-915C-4311-A478-03327BF354C2}" type="pres">
      <dgm:prSet presAssocID="{F813CB2E-5C54-40F2-A8F2-C96B6CD20C30}" presName="space" presStyleCnt="0"/>
      <dgm:spPr/>
    </dgm:pt>
    <dgm:pt modelId="{D063F9ED-1DD9-48BF-AF68-43C536C4FB94}" type="pres">
      <dgm:prSet presAssocID="{BECAA0A6-2DA4-4E7D-BE1E-A741F8D4280E}" presName="composite" presStyleCnt="0"/>
      <dgm:spPr/>
    </dgm:pt>
    <dgm:pt modelId="{F5C4A93A-143E-47F2-ADCA-4BF1B2F3B603}" type="pres">
      <dgm:prSet presAssocID="{BECAA0A6-2DA4-4E7D-BE1E-A741F8D4280E}" presName="parTx" presStyleLbl="alignNode1" presStyleIdx="1" presStyleCnt="3" custScaleX="116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44F279-3034-4C6D-B3E7-4DF9F4439F82}" type="pres">
      <dgm:prSet presAssocID="{BECAA0A6-2DA4-4E7D-BE1E-A741F8D4280E}" presName="desTx" presStyleLbl="alignAccFollowNode1" presStyleIdx="1" presStyleCnt="3" custScaleX="1200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DC5DC9-CD7E-490F-9232-CFB6B2551497}" type="pres">
      <dgm:prSet presAssocID="{5B94A12B-60FF-4D15-B70B-0B39E3EBC897}" presName="space" presStyleCnt="0"/>
      <dgm:spPr/>
    </dgm:pt>
    <dgm:pt modelId="{76AE4683-F031-480B-A685-C1FB03CEBBB4}" type="pres">
      <dgm:prSet presAssocID="{D373A71C-B358-4181-A2C8-8F070380A9B7}" presName="composite" presStyleCnt="0"/>
      <dgm:spPr/>
    </dgm:pt>
    <dgm:pt modelId="{43545AFF-B549-403B-B521-9628A0C0B3F3}" type="pres">
      <dgm:prSet presAssocID="{D373A71C-B358-4181-A2C8-8F070380A9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5ACD18-E0F5-4330-8D42-2FB37C3172AD}" type="pres">
      <dgm:prSet presAssocID="{D373A71C-B358-4181-A2C8-8F070380A9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0BBB8A-A1A7-4B60-9CAD-F65651BD02D5}" srcId="{BECAA0A6-2DA4-4E7D-BE1E-A741F8D4280E}" destId="{17297799-3F56-4F3D-9F51-D1419D755FCC}" srcOrd="1" destOrd="0" parTransId="{B0E75F27-0426-4C7E-9004-BE00325CDAF4}" sibTransId="{C16D3859-3CC6-4188-A6BF-3B93D04B777A}"/>
    <dgm:cxn modelId="{B8346DC6-2086-4C8A-AAD6-684B376DFC96}" srcId="{BECAA0A6-2DA4-4E7D-BE1E-A741F8D4280E}" destId="{DDBF08B6-4BF8-48EC-B553-0901B6596035}" srcOrd="0" destOrd="0" parTransId="{7C8835CC-E14E-4BCD-B8BA-53718798D992}" sibTransId="{8E135165-D2EC-445E-81B6-E0BA8922185B}"/>
    <dgm:cxn modelId="{410EF694-CF31-4340-881B-8F0D1A1479E6}" srcId="{D373A71C-B358-4181-A2C8-8F070380A9B7}" destId="{5E9A1217-2EC4-483F-8A1E-BE51288A6906}" srcOrd="0" destOrd="0" parTransId="{3881723F-0526-40D9-B91B-702504251524}" sibTransId="{1089D145-4489-4B4D-BFA1-3839D35906B3}"/>
    <dgm:cxn modelId="{889156B5-AC8B-47D8-B853-073170E4ABA3}" type="presOf" srcId="{7488088C-C3A5-4C09-93B0-4C8DFFC60E27}" destId="{EA5ACD18-E0F5-4330-8D42-2FB37C3172AD}" srcOrd="0" destOrd="1" presId="urn:microsoft.com/office/officeart/2005/8/layout/hList1"/>
    <dgm:cxn modelId="{63ED95D2-924F-4F46-9582-82C9F8161068}" type="presOf" srcId="{09FD97C0-598F-4E1E-A067-00315A3569F6}" destId="{F7C8710B-D64C-4EEC-85B6-0B2FF87FD8D8}" srcOrd="0" destOrd="0" presId="urn:microsoft.com/office/officeart/2005/8/layout/hList1"/>
    <dgm:cxn modelId="{063F9216-C636-4338-A8DA-472AA43CCD3F}" type="presOf" srcId="{B78B04B9-D5CB-4C9E-98CB-A234CAFBDB84}" destId="{A47BBD82-1986-4163-896D-BEF6F6E305DB}" srcOrd="0" destOrd="0" presId="urn:microsoft.com/office/officeart/2005/8/layout/hList1"/>
    <dgm:cxn modelId="{A851725D-1485-4A34-8C8E-1CF8AADD8901}" srcId="{B78B04B9-D5CB-4C9E-98CB-A234CAFBDB84}" destId="{0AB2F81F-F37A-4BB2-8AE0-E5F058AA4E47}" srcOrd="0" destOrd="0" parTransId="{63244103-D2BC-4A38-B608-8E548D011155}" sibTransId="{F813CB2E-5C54-40F2-A8F2-C96B6CD20C30}"/>
    <dgm:cxn modelId="{932CCE34-16C6-4D69-A3B9-BC400D22102A}" srcId="{D373A71C-B358-4181-A2C8-8F070380A9B7}" destId="{7488088C-C3A5-4C09-93B0-4C8DFFC60E27}" srcOrd="1" destOrd="0" parTransId="{D9BE83D8-C873-49CC-9448-5D021E624561}" sibTransId="{90F2F138-D538-497E-9D03-AFB7553C7D30}"/>
    <dgm:cxn modelId="{06506D32-0D76-4570-B676-AE02AAAB58EB}" srcId="{0AB2F81F-F37A-4BB2-8AE0-E5F058AA4E47}" destId="{CB6ACE0C-EAFF-49FE-86B6-61988B58B89D}" srcOrd="1" destOrd="0" parTransId="{82A3C23F-3B9C-4338-BE31-89DB0F785B31}" sibTransId="{0682A9A6-68B1-4632-BFC0-C917A419F110}"/>
    <dgm:cxn modelId="{01F2986C-3E9B-4CAA-8AC7-A1C82941BD0F}" type="presOf" srcId="{17297799-3F56-4F3D-9F51-D1419D755FCC}" destId="{5A44F279-3034-4C6D-B3E7-4DF9F4439F82}" srcOrd="0" destOrd="1" presId="urn:microsoft.com/office/officeart/2005/8/layout/hList1"/>
    <dgm:cxn modelId="{76632C58-A47A-41C5-9174-DF0EB2C6426A}" srcId="{B78B04B9-D5CB-4C9E-98CB-A234CAFBDB84}" destId="{D373A71C-B358-4181-A2C8-8F070380A9B7}" srcOrd="2" destOrd="0" parTransId="{29444A63-E9F9-46A9-8839-AAF671AB0D88}" sibTransId="{551B8920-DE45-464D-8E32-005964A22957}"/>
    <dgm:cxn modelId="{0F301CE8-9F89-4342-9533-967B89D98D79}" srcId="{B78B04B9-D5CB-4C9E-98CB-A234CAFBDB84}" destId="{BECAA0A6-2DA4-4E7D-BE1E-A741F8D4280E}" srcOrd="1" destOrd="0" parTransId="{5B7157AE-CEEF-4554-A0E9-0E2469D8D28B}" sibTransId="{5B94A12B-60FF-4D15-B70B-0B39E3EBC897}"/>
    <dgm:cxn modelId="{860B8270-FF3E-4F3D-9E4B-233C2A6810EE}" type="presOf" srcId="{CB6ACE0C-EAFF-49FE-86B6-61988B58B89D}" destId="{F7C8710B-D64C-4EEC-85B6-0B2FF87FD8D8}" srcOrd="0" destOrd="1" presId="urn:microsoft.com/office/officeart/2005/8/layout/hList1"/>
    <dgm:cxn modelId="{B1E6530C-28DC-45A5-BBFB-5B61FAFB73CA}" type="presOf" srcId="{5E9A1217-2EC4-483F-8A1E-BE51288A6906}" destId="{EA5ACD18-E0F5-4330-8D42-2FB37C3172AD}" srcOrd="0" destOrd="0" presId="urn:microsoft.com/office/officeart/2005/8/layout/hList1"/>
    <dgm:cxn modelId="{D5BEF112-AD24-4B8E-B0C0-8969D0BB3086}" srcId="{0AB2F81F-F37A-4BB2-8AE0-E5F058AA4E47}" destId="{09FD97C0-598F-4E1E-A067-00315A3569F6}" srcOrd="0" destOrd="0" parTransId="{8A2E8501-D3BF-469C-95CD-AE919FE49D92}" sibTransId="{A1591E88-4345-410B-9A1E-C6A33ABA5A73}"/>
    <dgm:cxn modelId="{85C9934B-0468-4916-AF42-74CF23D6E324}" type="presOf" srcId="{BECAA0A6-2DA4-4E7D-BE1E-A741F8D4280E}" destId="{F5C4A93A-143E-47F2-ADCA-4BF1B2F3B603}" srcOrd="0" destOrd="0" presId="urn:microsoft.com/office/officeart/2005/8/layout/hList1"/>
    <dgm:cxn modelId="{9554A0ED-6D75-4F2D-A46A-A6CCA71DA92A}" type="presOf" srcId="{D373A71C-B358-4181-A2C8-8F070380A9B7}" destId="{43545AFF-B549-403B-B521-9628A0C0B3F3}" srcOrd="0" destOrd="0" presId="urn:microsoft.com/office/officeart/2005/8/layout/hList1"/>
    <dgm:cxn modelId="{ECED5C5D-A7A0-46C2-8A71-FE9584910962}" type="presOf" srcId="{DDBF08B6-4BF8-48EC-B553-0901B6596035}" destId="{5A44F279-3034-4C6D-B3E7-4DF9F4439F82}" srcOrd="0" destOrd="0" presId="urn:microsoft.com/office/officeart/2005/8/layout/hList1"/>
    <dgm:cxn modelId="{EF31038B-D881-4CA0-AB0D-83D523D14E57}" type="presOf" srcId="{0AB2F81F-F37A-4BB2-8AE0-E5F058AA4E47}" destId="{F027C477-B100-4EFA-86D0-3DD12B2E8F15}" srcOrd="0" destOrd="0" presId="urn:microsoft.com/office/officeart/2005/8/layout/hList1"/>
    <dgm:cxn modelId="{0033B3BF-EAF8-49AD-AA1C-761B194F34F4}" type="presParOf" srcId="{A47BBD82-1986-4163-896D-BEF6F6E305DB}" destId="{96995695-F74B-4972-8144-9B6FA0755FF4}" srcOrd="0" destOrd="0" presId="urn:microsoft.com/office/officeart/2005/8/layout/hList1"/>
    <dgm:cxn modelId="{1359FB1C-C4AE-42B4-A1E3-1D1649087D46}" type="presParOf" srcId="{96995695-F74B-4972-8144-9B6FA0755FF4}" destId="{F027C477-B100-4EFA-86D0-3DD12B2E8F15}" srcOrd="0" destOrd="0" presId="urn:microsoft.com/office/officeart/2005/8/layout/hList1"/>
    <dgm:cxn modelId="{38404DB8-ED81-46F0-B7B1-9348EB2AE588}" type="presParOf" srcId="{96995695-F74B-4972-8144-9B6FA0755FF4}" destId="{F7C8710B-D64C-4EEC-85B6-0B2FF87FD8D8}" srcOrd="1" destOrd="0" presId="urn:microsoft.com/office/officeart/2005/8/layout/hList1"/>
    <dgm:cxn modelId="{9A64B54E-EDA8-4F9A-B172-9AD8777858A9}" type="presParOf" srcId="{A47BBD82-1986-4163-896D-BEF6F6E305DB}" destId="{C47A014A-915C-4311-A478-03327BF354C2}" srcOrd="1" destOrd="0" presId="urn:microsoft.com/office/officeart/2005/8/layout/hList1"/>
    <dgm:cxn modelId="{1FA0EE63-CFCF-4E79-8F5D-99DB430E4ECE}" type="presParOf" srcId="{A47BBD82-1986-4163-896D-BEF6F6E305DB}" destId="{D063F9ED-1DD9-48BF-AF68-43C536C4FB94}" srcOrd="2" destOrd="0" presId="urn:microsoft.com/office/officeart/2005/8/layout/hList1"/>
    <dgm:cxn modelId="{84C56045-A439-4DC0-A7FB-4E86887AE369}" type="presParOf" srcId="{D063F9ED-1DD9-48BF-AF68-43C536C4FB94}" destId="{F5C4A93A-143E-47F2-ADCA-4BF1B2F3B603}" srcOrd="0" destOrd="0" presId="urn:microsoft.com/office/officeart/2005/8/layout/hList1"/>
    <dgm:cxn modelId="{4099F356-B112-4050-B64C-2959D5B2F0E4}" type="presParOf" srcId="{D063F9ED-1DD9-48BF-AF68-43C536C4FB94}" destId="{5A44F279-3034-4C6D-B3E7-4DF9F4439F82}" srcOrd="1" destOrd="0" presId="urn:microsoft.com/office/officeart/2005/8/layout/hList1"/>
    <dgm:cxn modelId="{C3016297-98DA-422C-A524-27676788A77B}" type="presParOf" srcId="{A47BBD82-1986-4163-896D-BEF6F6E305DB}" destId="{E6DC5DC9-CD7E-490F-9232-CFB6B2551497}" srcOrd="3" destOrd="0" presId="urn:microsoft.com/office/officeart/2005/8/layout/hList1"/>
    <dgm:cxn modelId="{3BE46962-E05C-4CA0-BA75-A5C925717462}" type="presParOf" srcId="{A47BBD82-1986-4163-896D-BEF6F6E305DB}" destId="{76AE4683-F031-480B-A685-C1FB03CEBBB4}" srcOrd="4" destOrd="0" presId="urn:microsoft.com/office/officeart/2005/8/layout/hList1"/>
    <dgm:cxn modelId="{50F767E6-8E15-418F-AB5C-080CAEAA838C}" type="presParOf" srcId="{76AE4683-F031-480B-A685-C1FB03CEBBB4}" destId="{43545AFF-B549-403B-B521-9628A0C0B3F3}" srcOrd="0" destOrd="0" presId="urn:microsoft.com/office/officeart/2005/8/layout/hList1"/>
    <dgm:cxn modelId="{E56B4F33-8E07-4C1C-B9AD-553B5B8B3356}" type="presParOf" srcId="{76AE4683-F031-480B-A685-C1FB03CEBBB4}" destId="{EA5ACD18-E0F5-4330-8D42-2FB37C3172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287B3-F262-4AA5-A26D-C273F3E3CB3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1E16A50-46E9-4A0B-B103-2FBB53526E41}">
      <dgm:prSet phldrT="[Texte]"/>
      <dgm:spPr/>
      <dgm:t>
        <a:bodyPr/>
        <a:lstStyle/>
        <a:p>
          <a:r>
            <a:rPr lang="fr-FR" dirty="0" smtClean="0"/>
            <a:t>ales</a:t>
          </a:r>
          <a:endParaRPr lang="fr-FR" dirty="0"/>
        </a:p>
      </dgm:t>
    </dgm:pt>
    <dgm:pt modelId="{ECD1D8BD-2F6F-49CB-B4E6-5466FB32E4EC}" type="parTrans" cxnId="{E9D23666-1043-4276-BB47-06395F86E286}">
      <dgm:prSet/>
      <dgm:spPr/>
      <dgm:t>
        <a:bodyPr/>
        <a:lstStyle/>
        <a:p>
          <a:endParaRPr lang="fr-FR"/>
        </a:p>
      </dgm:t>
    </dgm:pt>
    <dgm:pt modelId="{9F27B111-B0C9-4D36-A123-CA3C5228688B}" type="sibTrans" cxnId="{E9D23666-1043-4276-BB47-06395F86E286}">
      <dgm:prSet/>
      <dgm:spPr/>
      <dgm:t>
        <a:bodyPr/>
        <a:lstStyle/>
        <a:p>
          <a:endParaRPr lang="fr-FR"/>
        </a:p>
      </dgm:t>
    </dgm:pt>
    <dgm:pt modelId="{1864A2A9-FA13-4C6C-9A9C-867AFB3331CF}">
      <dgm:prSet phldrT="[Texte]"/>
      <dgm:spPr/>
      <dgm:t>
        <a:bodyPr/>
        <a:lstStyle/>
        <a:p>
          <a:r>
            <a:rPr lang="fr-FR" dirty="0" err="1" smtClean="0"/>
            <a:t>Anallas</a:t>
          </a:r>
          <a:endParaRPr lang="fr-FR" dirty="0" smtClean="0"/>
        </a:p>
        <a:p>
          <a:r>
            <a:rPr lang="fr-FR" dirty="0" smtClean="0"/>
            <a:t>narrateur</a:t>
          </a:r>
          <a:endParaRPr lang="fr-FR" dirty="0"/>
        </a:p>
      </dgm:t>
    </dgm:pt>
    <dgm:pt modelId="{8DB75216-B922-4F11-9E78-61B24C4332C6}" type="parTrans" cxnId="{9A4AA725-32A7-48B3-BE7C-0F04C88E864D}">
      <dgm:prSet/>
      <dgm:spPr/>
      <dgm:t>
        <a:bodyPr/>
        <a:lstStyle/>
        <a:p>
          <a:endParaRPr lang="fr-FR"/>
        </a:p>
      </dgm:t>
    </dgm:pt>
    <dgm:pt modelId="{384A387D-810E-4779-A684-2C8944EC321E}" type="sibTrans" cxnId="{9A4AA725-32A7-48B3-BE7C-0F04C88E864D}">
      <dgm:prSet/>
      <dgm:spPr/>
      <dgm:t>
        <a:bodyPr/>
        <a:lstStyle/>
        <a:p>
          <a:endParaRPr lang="fr-FR"/>
        </a:p>
      </dgm:t>
    </dgm:pt>
    <dgm:pt modelId="{C34ED62B-4419-42B3-9184-759287967C5C}">
      <dgm:prSet phldrT="[Texte]"/>
      <dgm:spPr/>
      <dgm:t>
        <a:bodyPr/>
        <a:lstStyle/>
        <a:p>
          <a:r>
            <a:rPr lang="fr-FR" dirty="0" err="1" smtClean="0"/>
            <a:t>Analsan</a:t>
          </a:r>
          <a:endParaRPr lang="fr-FR" dirty="0" smtClean="0"/>
        </a:p>
        <a:p>
          <a:r>
            <a:rPr lang="fr-FR" dirty="0" smtClean="0"/>
            <a:t>narratif</a:t>
          </a:r>
          <a:endParaRPr lang="fr-FR" dirty="0"/>
        </a:p>
      </dgm:t>
    </dgm:pt>
    <dgm:pt modelId="{998C2D18-870A-4FA6-A618-CBCAEAFC9802}" type="parTrans" cxnId="{4A344314-A014-4CA4-A658-7080C16CE436}">
      <dgm:prSet/>
      <dgm:spPr/>
      <dgm:t>
        <a:bodyPr/>
        <a:lstStyle/>
        <a:p>
          <a:endParaRPr lang="fr-FR"/>
        </a:p>
      </dgm:t>
    </dgm:pt>
    <dgm:pt modelId="{50308E57-2504-4746-8D22-B74FD8C4BFC5}" type="sibTrans" cxnId="{4A344314-A014-4CA4-A658-7080C16CE436}">
      <dgm:prSet/>
      <dgm:spPr/>
      <dgm:t>
        <a:bodyPr/>
        <a:lstStyle/>
        <a:p>
          <a:endParaRPr lang="fr-FR"/>
        </a:p>
      </dgm:t>
    </dgm:pt>
    <dgm:pt modelId="{0960D5A2-521F-44BB-9EC5-D22F8502BFF5}">
      <dgm:prSet phldrT="[Texte]"/>
      <dgm:spPr/>
      <dgm:t>
        <a:bodyPr/>
        <a:lstStyle/>
        <a:p>
          <a:r>
            <a:rPr lang="fr-FR" dirty="0" err="1" smtClean="0"/>
            <a:t>Tasnallast</a:t>
          </a:r>
          <a:endParaRPr lang="fr-FR" dirty="0" smtClean="0"/>
        </a:p>
        <a:p>
          <a:r>
            <a:rPr lang="fr-FR" dirty="0" smtClean="0"/>
            <a:t>narratologie</a:t>
          </a:r>
          <a:endParaRPr lang="fr-FR" dirty="0"/>
        </a:p>
      </dgm:t>
    </dgm:pt>
    <dgm:pt modelId="{DD5EB17F-78F8-45BA-A376-517BD37EE586}" type="parTrans" cxnId="{148F4CC4-49FE-440B-92D5-8B30384C7393}">
      <dgm:prSet/>
      <dgm:spPr/>
      <dgm:t>
        <a:bodyPr/>
        <a:lstStyle/>
        <a:p>
          <a:endParaRPr lang="fr-FR"/>
        </a:p>
      </dgm:t>
    </dgm:pt>
    <dgm:pt modelId="{443593E1-8AC0-4994-B764-5FD375F7F79A}" type="sibTrans" cxnId="{148F4CC4-49FE-440B-92D5-8B30384C7393}">
      <dgm:prSet/>
      <dgm:spPr/>
      <dgm:t>
        <a:bodyPr/>
        <a:lstStyle/>
        <a:p>
          <a:endParaRPr lang="fr-FR"/>
        </a:p>
      </dgm:t>
    </dgm:pt>
    <dgm:pt modelId="{6E151B4B-AA2E-40DC-8C3C-A8CA63B41BB1}">
      <dgm:prSet phldrT="[Texte]"/>
      <dgm:spPr/>
      <dgm:t>
        <a:bodyPr/>
        <a:lstStyle/>
        <a:p>
          <a:r>
            <a:rPr lang="fr-FR" dirty="0" smtClean="0"/>
            <a:t>Allas</a:t>
          </a:r>
        </a:p>
        <a:p>
          <a:r>
            <a:rPr lang="fr-FR" dirty="0" smtClean="0"/>
            <a:t>narration</a:t>
          </a:r>
          <a:endParaRPr lang="fr-FR" dirty="0"/>
        </a:p>
      </dgm:t>
    </dgm:pt>
    <dgm:pt modelId="{CC979CF5-B89B-4880-A5BF-82E9A0979735}" type="parTrans" cxnId="{E1E182E5-0232-426C-B184-8CAC6F2C4DF4}">
      <dgm:prSet/>
      <dgm:spPr/>
      <dgm:t>
        <a:bodyPr/>
        <a:lstStyle/>
        <a:p>
          <a:endParaRPr lang="fr-FR"/>
        </a:p>
      </dgm:t>
    </dgm:pt>
    <dgm:pt modelId="{5CDA6BA6-7367-456F-AB8A-46FB13A9A197}" type="sibTrans" cxnId="{E1E182E5-0232-426C-B184-8CAC6F2C4DF4}">
      <dgm:prSet/>
      <dgm:spPr/>
      <dgm:t>
        <a:bodyPr/>
        <a:lstStyle/>
        <a:p>
          <a:endParaRPr lang="fr-FR"/>
        </a:p>
      </dgm:t>
    </dgm:pt>
    <dgm:pt modelId="{B28C4F3C-CD27-4592-9AC6-AC928FF0900E}" type="pres">
      <dgm:prSet presAssocID="{482287B3-F262-4AA5-A26D-C273F3E3CB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C4BCD8E-D5C7-458E-B862-94E5B17DFCAC}" type="pres">
      <dgm:prSet presAssocID="{B1E16A50-46E9-4A0B-B103-2FBB53526E41}" presName="centerShape" presStyleLbl="node0" presStyleIdx="0" presStyleCnt="1"/>
      <dgm:spPr/>
      <dgm:t>
        <a:bodyPr/>
        <a:lstStyle/>
        <a:p>
          <a:endParaRPr lang="fr-FR"/>
        </a:p>
      </dgm:t>
    </dgm:pt>
    <dgm:pt modelId="{3F125308-9D88-43DC-B5A5-2C308FC0ED50}" type="pres">
      <dgm:prSet presAssocID="{1864A2A9-FA13-4C6C-9A9C-867AFB3331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1FC870-3E84-461A-94E4-EEACE3B77EAD}" type="pres">
      <dgm:prSet presAssocID="{1864A2A9-FA13-4C6C-9A9C-867AFB3331CF}" presName="dummy" presStyleCnt="0"/>
      <dgm:spPr/>
    </dgm:pt>
    <dgm:pt modelId="{DDBE6E41-5342-4469-8F13-2E83CC610BB5}" type="pres">
      <dgm:prSet presAssocID="{384A387D-810E-4779-A684-2C8944EC321E}" presName="sibTrans" presStyleLbl="sibTrans2D1" presStyleIdx="0" presStyleCnt="4"/>
      <dgm:spPr/>
      <dgm:t>
        <a:bodyPr/>
        <a:lstStyle/>
        <a:p>
          <a:endParaRPr lang="fr-FR"/>
        </a:p>
      </dgm:t>
    </dgm:pt>
    <dgm:pt modelId="{3A79E4C5-4420-4117-8555-7D8E40E0BA9D}" type="pres">
      <dgm:prSet presAssocID="{C34ED62B-4419-42B3-9184-759287967C5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B8685B-1AED-4699-8244-3AD7CE3491F0}" type="pres">
      <dgm:prSet presAssocID="{C34ED62B-4419-42B3-9184-759287967C5C}" presName="dummy" presStyleCnt="0"/>
      <dgm:spPr/>
    </dgm:pt>
    <dgm:pt modelId="{F3F8E86D-F631-4B42-8943-37AF2E74C67B}" type="pres">
      <dgm:prSet presAssocID="{50308E57-2504-4746-8D22-B74FD8C4BFC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061643CA-F3CD-4539-842B-FC0BBCE5D333}" type="pres">
      <dgm:prSet presAssocID="{0960D5A2-521F-44BB-9EC5-D22F8502BFF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3C8654-3DFA-497A-AE17-D2BE5779C058}" type="pres">
      <dgm:prSet presAssocID="{0960D5A2-521F-44BB-9EC5-D22F8502BFF5}" presName="dummy" presStyleCnt="0"/>
      <dgm:spPr/>
    </dgm:pt>
    <dgm:pt modelId="{83601CDC-5FC2-4F2C-9899-B103607E8FAE}" type="pres">
      <dgm:prSet presAssocID="{443593E1-8AC0-4994-B764-5FD375F7F79A}" presName="sibTrans" presStyleLbl="sibTrans2D1" presStyleIdx="2" presStyleCnt="4"/>
      <dgm:spPr/>
      <dgm:t>
        <a:bodyPr/>
        <a:lstStyle/>
        <a:p>
          <a:endParaRPr lang="fr-FR"/>
        </a:p>
      </dgm:t>
    </dgm:pt>
    <dgm:pt modelId="{1E80A8D6-02C8-4AC6-97F6-7D5D6E7CADDE}" type="pres">
      <dgm:prSet presAssocID="{6E151B4B-AA2E-40DC-8C3C-A8CA63B41BB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D647A3-A3A8-44C4-8ED9-EBE812893DDF}" type="pres">
      <dgm:prSet presAssocID="{6E151B4B-AA2E-40DC-8C3C-A8CA63B41BB1}" presName="dummy" presStyleCnt="0"/>
      <dgm:spPr/>
    </dgm:pt>
    <dgm:pt modelId="{D16CBB30-1222-4E46-8C0D-6E661FEB130D}" type="pres">
      <dgm:prSet presAssocID="{5CDA6BA6-7367-456F-AB8A-46FB13A9A197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E7A67E8A-631F-4F5B-A54E-4B7A7C097581}" type="presOf" srcId="{B1E16A50-46E9-4A0B-B103-2FBB53526E41}" destId="{6C4BCD8E-D5C7-458E-B862-94E5B17DFCAC}" srcOrd="0" destOrd="0" presId="urn:microsoft.com/office/officeart/2005/8/layout/radial6"/>
    <dgm:cxn modelId="{B7D09862-12DF-4A10-96BE-68F1D99E02D9}" type="presOf" srcId="{50308E57-2504-4746-8D22-B74FD8C4BFC5}" destId="{F3F8E86D-F631-4B42-8943-37AF2E74C67B}" srcOrd="0" destOrd="0" presId="urn:microsoft.com/office/officeart/2005/8/layout/radial6"/>
    <dgm:cxn modelId="{9A4AA725-32A7-48B3-BE7C-0F04C88E864D}" srcId="{B1E16A50-46E9-4A0B-B103-2FBB53526E41}" destId="{1864A2A9-FA13-4C6C-9A9C-867AFB3331CF}" srcOrd="0" destOrd="0" parTransId="{8DB75216-B922-4F11-9E78-61B24C4332C6}" sibTransId="{384A387D-810E-4779-A684-2C8944EC321E}"/>
    <dgm:cxn modelId="{F32D81B0-CAE6-4165-95B6-0A1714F7CA9A}" type="presOf" srcId="{384A387D-810E-4779-A684-2C8944EC321E}" destId="{DDBE6E41-5342-4469-8F13-2E83CC610BB5}" srcOrd="0" destOrd="0" presId="urn:microsoft.com/office/officeart/2005/8/layout/radial6"/>
    <dgm:cxn modelId="{62F28C4D-25F5-471A-80A8-7FC75CBD2279}" type="presOf" srcId="{482287B3-F262-4AA5-A26D-C273F3E3CB3B}" destId="{B28C4F3C-CD27-4592-9AC6-AC928FF0900E}" srcOrd="0" destOrd="0" presId="urn:microsoft.com/office/officeart/2005/8/layout/radial6"/>
    <dgm:cxn modelId="{4A344314-A014-4CA4-A658-7080C16CE436}" srcId="{B1E16A50-46E9-4A0B-B103-2FBB53526E41}" destId="{C34ED62B-4419-42B3-9184-759287967C5C}" srcOrd="1" destOrd="0" parTransId="{998C2D18-870A-4FA6-A618-CBCAEAFC9802}" sibTransId="{50308E57-2504-4746-8D22-B74FD8C4BFC5}"/>
    <dgm:cxn modelId="{E59ACEDA-DCC7-42A7-BE06-CF08F6833893}" type="presOf" srcId="{443593E1-8AC0-4994-B764-5FD375F7F79A}" destId="{83601CDC-5FC2-4F2C-9899-B103607E8FAE}" srcOrd="0" destOrd="0" presId="urn:microsoft.com/office/officeart/2005/8/layout/radial6"/>
    <dgm:cxn modelId="{D253CEA4-1353-45BE-82AC-8264760D94D1}" type="presOf" srcId="{C34ED62B-4419-42B3-9184-759287967C5C}" destId="{3A79E4C5-4420-4117-8555-7D8E40E0BA9D}" srcOrd="0" destOrd="0" presId="urn:microsoft.com/office/officeart/2005/8/layout/radial6"/>
    <dgm:cxn modelId="{A2F8D1BE-D993-4076-AB29-3464BD1C5C37}" type="presOf" srcId="{0960D5A2-521F-44BB-9EC5-D22F8502BFF5}" destId="{061643CA-F3CD-4539-842B-FC0BBCE5D333}" srcOrd="0" destOrd="0" presId="urn:microsoft.com/office/officeart/2005/8/layout/radial6"/>
    <dgm:cxn modelId="{E9D23666-1043-4276-BB47-06395F86E286}" srcId="{482287B3-F262-4AA5-A26D-C273F3E3CB3B}" destId="{B1E16A50-46E9-4A0B-B103-2FBB53526E41}" srcOrd="0" destOrd="0" parTransId="{ECD1D8BD-2F6F-49CB-B4E6-5466FB32E4EC}" sibTransId="{9F27B111-B0C9-4D36-A123-CA3C5228688B}"/>
    <dgm:cxn modelId="{51863ED8-3B80-4EE4-9CC9-9F1BA56FFF7C}" type="presOf" srcId="{5CDA6BA6-7367-456F-AB8A-46FB13A9A197}" destId="{D16CBB30-1222-4E46-8C0D-6E661FEB130D}" srcOrd="0" destOrd="0" presId="urn:microsoft.com/office/officeart/2005/8/layout/radial6"/>
    <dgm:cxn modelId="{E1E182E5-0232-426C-B184-8CAC6F2C4DF4}" srcId="{B1E16A50-46E9-4A0B-B103-2FBB53526E41}" destId="{6E151B4B-AA2E-40DC-8C3C-A8CA63B41BB1}" srcOrd="3" destOrd="0" parTransId="{CC979CF5-B89B-4880-A5BF-82E9A0979735}" sibTransId="{5CDA6BA6-7367-456F-AB8A-46FB13A9A197}"/>
    <dgm:cxn modelId="{0281162D-C5EE-4811-BD4B-8798FEAA129C}" type="presOf" srcId="{1864A2A9-FA13-4C6C-9A9C-867AFB3331CF}" destId="{3F125308-9D88-43DC-B5A5-2C308FC0ED50}" srcOrd="0" destOrd="0" presId="urn:microsoft.com/office/officeart/2005/8/layout/radial6"/>
    <dgm:cxn modelId="{148F4CC4-49FE-440B-92D5-8B30384C7393}" srcId="{B1E16A50-46E9-4A0B-B103-2FBB53526E41}" destId="{0960D5A2-521F-44BB-9EC5-D22F8502BFF5}" srcOrd="2" destOrd="0" parTransId="{DD5EB17F-78F8-45BA-A376-517BD37EE586}" sibTransId="{443593E1-8AC0-4994-B764-5FD375F7F79A}"/>
    <dgm:cxn modelId="{40BF2104-7794-4C1E-9ABF-AC5D8642A69D}" type="presOf" srcId="{6E151B4B-AA2E-40DC-8C3C-A8CA63B41BB1}" destId="{1E80A8D6-02C8-4AC6-97F6-7D5D6E7CADDE}" srcOrd="0" destOrd="0" presId="urn:microsoft.com/office/officeart/2005/8/layout/radial6"/>
    <dgm:cxn modelId="{2F7ADAF2-963E-401D-842E-72689190586A}" type="presParOf" srcId="{B28C4F3C-CD27-4592-9AC6-AC928FF0900E}" destId="{6C4BCD8E-D5C7-458E-B862-94E5B17DFCAC}" srcOrd="0" destOrd="0" presId="urn:microsoft.com/office/officeart/2005/8/layout/radial6"/>
    <dgm:cxn modelId="{F4198EE6-4EB5-4606-A4D2-1B98DF4CDAC6}" type="presParOf" srcId="{B28C4F3C-CD27-4592-9AC6-AC928FF0900E}" destId="{3F125308-9D88-43DC-B5A5-2C308FC0ED50}" srcOrd="1" destOrd="0" presId="urn:microsoft.com/office/officeart/2005/8/layout/radial6"/>
    <dgm:cxn modelId="{13D603D5-8B02-45D6-ADC9-845A24C9BB23}" type="presParOf" srcId="{B28C4F3C-CD27-4592-9AC6-AC928FF0900E}" destId="{511FC870-3E84-461A-94E4-EEACE3B77EAD}" srcOrd="2" destOrd="0" presId="urn:microsoft.com/office/officeart/2005/8/layout/radial6"/>
    <dgm:cxn modelId="{BD1F2641-18BB-44E0-9877-04A11596D4DC}" type="presParOf" srcId="{B28C4F3C-CD27-4592-9AC6-AC928FF0900E}" destId="{DDBE6E41-5342-4469-8F13-2E83CC610BB5}" srcOrd="3" destOrd="0" presId="urn:microsoft.com/office/officeart/2005/8/layout/radial6"/>
    <dgm:cxn modelId="{F961C547-7823-4AF5-9DDC-00F534D6A452}" type="presParOf" srcId="{B28C4F3C-CD27-4592-9AC6-AC928FF0900E}" destId="{3A79E4C5-4420-4117-8555-7D8E40E0BA9D}" srcOrd="4" destOrd="0" presId="urn:microsoft.com/office/officeart/2005/8/layout/radial6"/>
    <dgm:cxn modelId="{C8F7F606-D8C4-46C8-8D05-BFB12170C0DC}" type="presParOf" srcId="{B28C4F3C-CD27-4592-9AC6-AC928FF0900E}" destId="{92B8685B-1AED-4699-8244-3AD7CE3491F0}" srcOrd="5" destOrd="0" presId="urn:microsoft.com/office/officeart/2005/8/layout/radial6"/>
    <dgm:cxn modelId="{514C7574-F80B-426D-84EF-E7E84C490689}" type="presParOf" srcId="{B28C4F3C-CD27-4592-9AC6-AC928FF0900E}" destId="{F3F8E86D-F631-4B42-8943-37AF2E74C67B}" srcOrd="6" destOrd="0" presId="urn:microsoft.com/office/officeart/2005/8/layout/radial6"/>
    <dgm:cxn modelId="{E5C2D0B2-3FBB-498F-A992-F0624E0104E1}" type="presParOf" srcId="{B28C4F3C-CD27-4592-9AC6-AC928FF0900E}" destId="{061643CA-F3CD-4539-842B-FC0BBCE5D333}" srcOrd="7" destOrd="0" presId="urn:microsoft.com/office/officeart/2005/8/layout/radial6"/>
    <dgm:cxn modelId="{8C22BE22-BA9E-473B-A944-1F631602209E}" type="presParOf" srcId="{B28C4F3C-CD27-4592-9AC6-AC928FF0900E}" destId="{713C8654-3DFA-497A-AE17-D2BE5779C058}" srcOrd="8" destOrd="0" presId="urn:microsoft.com/office/officeart/2005/8/layout/radial6"/>
    <dgm:cxn modelId="{0D931EC1-7F73-41C7-9EF6-C5B04A81FB2B}" type="presParOf" srcId="{B28C4F3C-CD27-4592-9AC6-AC928FF0900E}" destId="{83601CDC-5FC2-4F2C-9899-B103607E8FAE}" srcOrd="9" destOrd="0" presId="urn:microsoft.com/office/officeart/2005/8/layout/radial6"/>
    <dgm:cxn modelId="{A612A157-8355-463C-AF59-4473075EEEFC}" type="presParOf" srcId="{B28C4F3C-CD27-4592-9AC6-AC928FF0900E}" destId="{1E80A8D6-02C8-4AC6-97F6-7D5D6E7CADDE}" srcOrd="10" destOrd="0" presId="urn:microsoft.com/office/officeart/2005/8/layout/radial6"/>
    <dgm:cxn modelId="{9C504C91-C2A8-4AF5-9B7B-8BB47A7D23AB}" type="presParOf" srcId="{B28C4F3C-CD27-4592-9AC6-AC928FF0900E}" destId="{ECD647A3-A3A8-44C4-8ED9-EBE812893DDF}" srcOrd="11" destOrd="0" presId="urn:microsoft.com/office/officeart/2005/8/layout/radial6"/>
    <dgm:cxn modelId="{7CDD6D78-A4F9-4668-920E-6E4C60CDBD98}" type="presParOf" srcId="{B28C4F3C-CD27-4592-9AC6-AC928FF0900E}" destId="{D16CBB30-1222-4E46-8C0D-6E661FEB130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C7F4B-A894-430D-85EE-560884C3A11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D3F7EEB-A5ED-4EAF-BD8D-1377A122F9DF}">
      <dgm:prSet phldrT="[Texte]"/>
      <dgm:spPr/>
      <dgm:t>
        <a:bodyPr/>
        <a:lstStyle/>
        <a:p>
          <a:r>
            <a:rPr lang="fr-FR" dirty="0" err="1" smtClean="0"/>
            <a:t>awal</a:t>
          </a:r>
          <a:endParaRPr lang="fr-FR" dirty="0"/>
        </a:p>
      </dgm:t>
    </dgm:pt>
    <dgm:pt modelId="{36A04F47-43CC-4519-8FBE-2C017898158A}" type="parTrans" cxnId="{91F344BE-729C-464A-98A5-4B21542AE8FF}">
      <dgm:prSet/>
      <dgm:spPr/>
      <dgm:t>
        <a:bodyPr/>
        <a:lstStyle/>
        <a:p>
          <a:endParaRPr lang="fr-FR"/>
        </a:p>
      </dgm:t>
    </dgm:pt>
    <dgm:pt modelId="{ED54242D-DD9F-43E8-ACCE-518F94159106}" type="sibTrans" cxnId="{91F344BE-729C-464A-98A5-4B21542AE8FF}">
      <dgm:prSet/>
      <dgm:spPr/>
      <dgm:t>
        <a:bodyPr/>
        <a:lstStyle/>
        <a:p>
          <a:endParaRPr lang="fr-FR"/>
        </a:p>
      </dgm:t>
    </dgm:pt>
    <dgm:pt modelId="{B42FC656-E8C9-4085-8288-F9B088E3C08F}">
      <dgm:prSet phldrT="[Texte]"/>
      <dgm:spPr/>
      <dgm:t>
        <a:bodyPr/>
        <a:lstStyle/>
        <a:p>
          <a:r>
            <a:rPr lang="fr-FR" dirty="0" err="1" smtClean="0"/>
            <a:t>Amsawal</a:t>
          </a:r>
          <a:endParaRPr lang="fr-FR" dirty="0" smtClean="0"/>
        </a:p>
        <a:p>
          <a:r>
            <a:rPr lang="fr-FR" dirty="0" smtClean="0"/>
            <a:t>narrateur</a:t>
          </a:r>
          <a:endParaRPr lang="fr-FR" dirty="0"/>
        </a:p>
      </dgm:t>
    </dgm:pt>
    <dgm:pt modelId="{F02D4FDB-1304-4CFF-8E58-EC91C4293642}" type="parTrans" cxnId="{39FEBC3C-9F13-4699-9FBC-B681B22EC2DC}">
      <dgm:prSet/>
      <dgm:spPr/>
      <dgm:t>
        <a:bodyPr/>
        <a:lstStyle/>
        <a:p>
          <a:endParaRPr lang="fr-FR"/>
        </a:p>
      </dgm:t>
    </dgm:pt>
    <dgm:pt modelId="{A670FFC4-7364-43D7-A7FA-651D0D30C08D}" type="sibTrans" cxnId="{39FEBC3C-9F13-4699-9FBC-B681B22EC2DC}">
      <dgm:prSet/>
      <dgm:spPr/>
      <dgm:t>
        <a:bodyPr/>
        <a:lstStyle/>
        <a:p>
          <a:endParaRPr lang="fr-FR"/>
        </a:p>
      </dgm:t>
    </dgm:pt>
    <dgm:pt modelId="{7EC8C863-DC55-4F37-884E-C9E5E48F51DC}">
      <dgm:prSet phldrT="[Texte]"/>
      <dgm:spPr/>
      <dgm:t>
        <a:bodyPr/>
        <a:lstStyle/>
        <a:p>
          <a:r>
            <a:rPr lang="fr-FR" dirty="0" err="1" smtClean="0"/>
            <a:t>Uswil</a:t>
          </a:r>
          <a:endParaRPr lang="fr-FR" dirty="0" smtClean="0"/>
        </a:p>
        <a:p>
          <a:r>
            <a:rPr lang="fr-FR" dirty="0" smtClean="0"/>
            <a:t>narratif</a:t>
          </a:r>
          <a:endParaRPr lang="fr-FR" dirty="0"/>
        </a:p>
      </dgm:t>
    </dgm:pt>
    <dgm:pt modelId="{0317FB3E-B8F1-4A73-9872-7CE117A8F183}" type="parTrans" cxnId="{97437DEB-35B2-4FEE-8B4E-5BB25E25FC85}">
      <dgm:prSet/>
      <dgm:spPr/>
      <dgm:t>
        <a:bodyPr/>
        <a:lstStyle/>
        <a:p>
          <a:endParaRPr lang="fr-FR"/>
        </a:p>
      </dgm:t>
    </dgm:pt>
    <dgm:pt modelId="{4D4B60DF-5236-4D27-9835-6D38D2129321}" type="sibTrans" cxnId="{97437DEB-35B2-4FEE-8B4E-5BB25E25FC85}">
      <dgm:prSet/>
      <dgm:spPr/>
      <dgm:t>
        <a:bodyPr/>
        <a:lstStyle/>
        <a:p>
          <a:endParaRPr lang="fr-FR"/>
        </a:p>
      </dgm:t>
    </dgm:pt>
    <dgm:pt modelId="{4ABC07E7-086C-4848-8B12-3DC06438CB86}">
      <dgm:prSet phldrT="[Texte]"/>
      <dgm:spPr/>
      <dgm:t>
        <a:bodyPr/>
        <a:lstStyle/>
        <a:p>
          <a:r>
            <a:rPr lang="fr-FR" dirty="0" err="1" smtClean="0"/>
            <a:t>Tasensiwelt</a:t>
          </a:r>
          <a:endParaRPr lang="fr-FR" dirty="0" smtClean="0"/>
        </a:p>
        <a:p>
          <a:r>
            <a:rPr lang="fr-FR" dirty="0" smtClean="0"/>
            <a:t>narratologie</a:t>
          </a:r>
          <a:endParaRPr lang="fr-FR" dirty="0"/>
        </a:p>
      </dgm:t>
    </dgm:pt>
    <dgm:pt modelId="{618808C8-F579-495E-896C-2BF153E63F86}" type="parTrans" cxnId="{29EC5BDA-6F2B-4743-8264-37B45B2ACCAE}">
      <dgm:prSet/>
      <dgm:spPr/>
      <dgm:t>
        <a:bodyPr/>
        <a:lstStyle/>
        <a:p>
          <a:endParaRPr lang="fr-FR"/>
        </a:p>
      </dgm:t>
    </dgm:pt>
    <dgm:pt modelId="{442AAEAC-47AE-4DB0-8F13-3AC599E108CE}" type="sibTrans" cxnId="{29EC5BDA-6F2B-4743-8264-37B45B2ACCAE}">
      <dgm:prSet/>
      <dgm:spPr/>
      <dgm:t>
        <a:bodyPr/>
        <a:lstStyle/>
        <a:p>
          <a:endParaRPr lang="fr-FR"/>
        </a:p>
      </dgm:t>
    </dgm:pt>
    <dgm:pt modelId="{7BC055F9-7DF6-40ED-BEBC-2CFE2FFCF6B5}">
      <dgm:prSet phldrT="[Texte]"/>
      <dgm:spPr/>
      <dgm:t>
        <a:bodyPr/>
        <a:lstStyle/>
        <a:p>
          <a:r>
            <a:rPr lang="fr-FR" dirty="0" err="1" smtClean="0"/>
            <a:t>Tasiwelt</a:t>
          </a:r>
          <a:endParaRPr lang="fr-FR" dirty="0" smtClean="0"/>
        </a:p>
        <a:p>
          <a:r>
            <a:rPr lang="fr-FR" dirty="0" smtClean="0"/>
            <a:t>narration</a:t>
          </a:r>
          <a:endParaRPr lang="fr-FR" dirty="0"/>
        </a:p>
      </dgm:t>
    </dgm:pt>
    <dgm:pt modelId="{6A813460-3007-45AE-A46C-DA6986E11D01}" type="parTrans" cxnId="{ED286D5A-ACE6-4478-9C84-4C61D0DD2BA9}">
      <dgm:prSet/>
      <dgm:spPr/>
      <dgm:t>
        <a:bodyPr/>
        <a:lstStyle/>
        <a:p>
          <a:endParaRPr lang="fr-FR"/>
        </a:p>
      </dgm:t>
    </dgm:pt>
    <dgm:pt modelId="{4C452AE4-CE79-40E8-A03C-5601434FEE1C}" type="sibTrans" cxnId="{ED286D5A-ACE6-4478-9C84-4C61D0DD2BA9}">
      <dgm:prSet/>
      <dgm:spPr/>
      <dgm:t>
        <a:bodyPr/>
        <a:lstStyle/>
        <a:p>
          <a:endParaRPr lang="fr-FR"/>
        </a:p>
      </dgm:t>
    </dgm:pt>
    <dgm:pt modelId="{0DCC1C5E-434D-43C8-8D29-77DF4735FE74}" type="pres">
      <dgm:prSet presAssocID="{6ECC7F4B-A894-430D-85EE-560884C3A1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4C3032-505B-4877-B328-AF1213FB54D9}" type="pres">
      <dgm:prSet presAssocID="{4D3F7EEB-A5ED-4EAF-BD8D-1377A122F9DF}" presName="centerShape" presStyleLbl="node0" presStyleIdx="0" presStyleCnt="1"/>
      <dgm:spPr/>
      <dgm:t>
        <a:bodyPr/>
        <a:lstStyle/>
        <a:p>
          <a:endParaRPr lang="fr-FR"/>
        </a:p>
      </dgm:t>
    </dgm:pt>
    <dgm:pt modelId="{4432EE8F-8A43-4069-85EE-24C263DBF457}" type="pres">
      <dgm:prSet presAssocID="{B42FC656-E8C9-4085-8288-F9B088E3C0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8DD821-19C1-46A0-992B-6DE21C4ADA6B}" type="pres">
      <dgm:prSet presAssocID="{B42FC656-E8C9-4085-8288-F9B088E3C08F}" presName="dummy" presStyleCnt="0"/>
      <dgm:spPr/>
    </dgm:pt>
    <dgm:pt modelId="{AD2451A3-CEA2-4D6E-9CFD-CAC0B3FF1695}" type="pres">
      <dgm:prSet presAssocID="{A670FFC4-7364-43D7-A7FA-651D0D30C08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1CC0911D-AAAA-47CB-90DD-029EF9842837}" type="pres">
      <dgm:prSet presAssocID="{7EC8C863-DC55-4F37-884E-C9E5E48F51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379E42-25CC-4F8F-9664-3B1F015B3DC8}" type="pres">
      <dgm:prSet presAssocID="{7EC8C863-DC55-4F37-884E-C9E5E48F51DC}" presName="dummy" presStyleCnt="0"/>
      <dgm:spPr/>
    </dgm:pt>
    <dgm:pt modelId="{3016F16C-5DCD-4720-B9EB-632CD321C6D6}" type="pres">
      <dgm:prSet presAssocID="{4D4B60DF-5236-4D27-9835-6D38D2129321}" presName="sibTrans" presStyleLbl="sibTrans2D1" presStyleIdx="1" presStyleCnt="4"/>
      <dgm:spPr/>
      <dgm:t>
        <a:bodyPr/>
        <a:lstStyle/>
        <a:p>
          <a:endParaRPr lang="fr-FR"/>
        </a:p>
      </dgm:t>
    </dgm:pt>
    <dgm:pt modelId="{F76480A2-C8DC-4D9C-8594-EAE113786B5F}" type="pres">
      <dgm:prSet presAssocID="{4ABC07E7-086C-4848-8B12-3DC06438CB8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AD86-5604-4F33-97AE-6052E6C83998}" type="pres">
      <dgm:prSet presAssocID="{4ABC07E7-086C-4848-8B12-3DC06438CB86}" presName="dummy" presStyleCnt="0"/>
      <dgm:spPr/>
    </dgm:pt>
    <dgm:pt modelId="{415C9B3C-E848-4E0D-BFB5-17AFE3BF38B5}" type="pres">
      <dgm:prSet presAssocID="{442AAEAC-47AE-4DB0-8F13-3AC599E108CE}" presName="sibTrans" presStyleLbl="sibTrans2D1" presStyleIdx="2" presStyleCnt="4"/>
      <dgm:spPr/>
      <dgm:t>
        <a:bodyPr/>
        <a:lstStyle/>
        <a:p>
          <a:endParaRPr lang="fr-FR"/>
        </a:p>
      </dgm:t>
    </dgm:pt>
    <dgm:pt modelId="{F064B1D4-6F4D-4797-8511-D8154CA12474}" type="pres">
      <dgm:prSet presAssocID="{7BC055F9-7DF6-40ED-BEBC-2CFE2FFCF6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228596-A026-4867-BD08-A11F63F7531F}" type="pres">
      <dgm:prSet presAssocID="{7BC055F9-7DF6-40ED-BEBC-2CFE2FFCF6B5}" presName="dummy" presStyleCnt="0"/>
      <dgm:spPr/>
    </dgm:pt>
    <dgm:pt modelId="{C765919A-5478-45D9-A440-7853EF00EFEC}" type="pres">
      <dgm:prSet presAssocID="{4C452AE4-CE79-40E8-A03C-5601434FEE1C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ED286D5A-ACE6-4478-9C84-4C61D0DD2BA9}" srcId="{4D3F7EEB-A5ED-4EAF-BD8D-1377A122F9DF}" destId="{7BC055F9-7DF6-40ED-BEBC-2CFE2FFCF6B5}" srcOrd="3" destOrd="0" parTransId="{6A813460-3007-45AE-A46C-DA6986E11D01}" sibTransId="{4C452AE4-CE79-40E8-A03C-5601434FEE1C}"/>
    <dgm:cxn modelId="{97437DEB-35B2-4FEE-8B4E-5BB25E25FC85}" srcId="{4D3F7EEB-A5ED-4EAF-BD8D-1377A122F9DF}" destId="{7EC8C863-DC55-4F37-884E-C9E5E48F51DC}" srcOrd="1" destOrd="0" parTransId="{0317FB3E-B8F1-4A73-9872-7CE117A8F183}" sibTransId="{4D4B60DF-5236-4D27-9835-6D38D2129321}"/>
    <dgm:cxn modelId="{0A3ED886-08DE-4487-B909-25EE999D2216}" type="presOf" srcId="{6ECC7F4B-A894-430D-85EE-560884C3A111}" destId="{0DCC1C5E-434D-43C8-8D29-77DF4735FE74}" srcOrd="0" destOrd="0" presId="urn:microsoft.com/office/officeart/2005/8/layout/radial6"/>
    <dgm:cxn modelId="{BB4C74C9-F843-4106-8504-D1CA4B633132}" type="presOf" srcId="{442AAEAC-47AE-4DB0-8F13-3AC599E108CE}" destId="{415C9B3C-E848-4E0D-BFB5-17AFE3BF38B5}" srcOrd="0" destOrd="0" presId="urn:microsoft.com/office/officeart/2005/8/layout/radial6"/>
    <dgm:cxn modelId="{6A5C421A-53AE-40CD-AE1D-015DD06FD75C}" type="presOf" srcId="{4ABC07E7-086C-4848-8B12-3DC06438CB86}" destId="{F76480A2-C8DC-4D9C-8594-EAE113786B5F}" srcOrd="0" destOrd="0" presId="urn:microsoft.com/office/officeart/2005/8/layout/radial6"/>
    <dgm:cxn modelId="{1615A669-5246-4850-9E30-7384D34D3685}" type="presOf" srcId="{4D3F7EEB-A5ED-4EAF-BD8D-1377A122F9DF}" destId="{E44C3032-505B-4877-B328-AF1213FB54D9}" srcOrd="0" destOrd="0" presId="urn:microsoft.com/office/officeart/2005/8/layout/radial6"/>
    <dgm:cxn modelId="{FD70A66F-D7E7-42E3-A872-83A1322347FE}" type="presOf" srcId="{B42FC656-E8C9-4085-8288-F9B088E3C08F}" destId="{4432EE8F-8A43-4069-85EE-24C263DBF457}" srcOrd="0" destOrd="0" presId="urn:microsoft.com/office/officeart/2005/8/layout/radial6"/>
    <dgm:cxn modelId="{91F344BE-729C-464A-98A5-4B21542AE8FF}" srcId="{6ECC7F4B-A894-430D-85EE-560884C3A111}" destId="{4D3F7EEB-A5ED-4EAF-BD8D-1377A122F9DF}" srcOrd="0" destOrd="0" parTransId="{36A04F47-43CC-4519-8FBE-2C017898158A}" sibTransId="{ED54242D-DD9F-43E8-ACCE-518F94159106}"/>
    <dgm:cxn modelId="{39FEBC3C-9F13-4699-9FBC-B681B22EC2DC}" srcId="{4D3F7EEB-A5ED-4EAF-BD8D-1377A122F9DF}" destId="{B42FC656-E8C9-4085-8288-F9B088E3C08F}" srcOrd="0" destOrd="0" parTransId="{F02D4FDB-1304-4CFF-8E58-EC91C4293642}" sibTransId="{A670FFC4-7364-43D7-A7FA-651D0D30C08D}"/>
    <dgm:cxn modelId="{A3860F2A-5A18-4906-A8B3-EA5F7BA38941}" type="presOf" srcId="{7EC8C863-DC55-4F37-884E-C9E5E48F51DC}" destId="{1CC0911D-AAAA-47CB-90DD-029EF9842837}" srcOrd="0" destOrd="0" presId="urn:microsoft.com/office/officeart/2005/8/layout/radial6"/>
    <dgm:cxn modelId="{46F56662-EACB-44B5-8A1F-E91F7ED3FA3F}" type="presOf" srcId="{4C452AE4-CE79-40E8-A03C-5601434FEE1C}" destId="{C765919A-5478-45D9-A440-7853EF00EFEC}" srcOrd="0" destOrd="0" presId="urn:microsoft.com/office/officeart/2005/8/layout/radial6"/>
    <dgm:cxn modelId="{E11D1423-8486-4A70-8A7F-291E25A1423D}" type="presOf" srcId="{A670FFC4-7364-43D7-A7FA-651D0D30C08D}" destId="{AD2451A3-CEA2-4D6E-9CFD-CAC0B3FF1695}" srcOrd="0" destOrd="0" presId="urn:microsoft.com/office/officeart/2005/8/layout/radial6"/>
    <dgm:cxn modelId="{9E65D07F-62C1-47E1-92F7-43B237DFCC9A}" type="presOf" srcId="{7BC055F9-7DF6-40ED-BEBC-2CFE2FFCF6B5}" destId="{F064B1D4-6F4D-4797-8511-D8154CA12474}" srcOrd="0" destOrd="0" presId="urn:microsoft.com/office/officeart/2005/8/layout/radial6"/>
    <dgm:cxn modelId="{29EC5BDA-6F2B-4743-8264-37B45B2ACCAE}" srcId="{4D3F7EEB-A5ED-4EAF-BD8D-1377A122F9DF}" destId="{4ABC07E7-086C-4848-8B12-3DC06438CB86}" srcOrd="2" destOrd="0" parTransId="{618808C8-F579-495E-896C-2BF153E63F86}" sibTransId="{442AAEAC-47AE-4DB0-8F13-3AC599E108CE}"/>
    <dgm:cxn modelId="{C223BD57-CF77-4EA7-80E4-01DC81CD3735}" type="presOf" srcId="{4D4B60DF-5236-4D27-9835-6D38D2129321}" destId="{3016F16C-5DCD-4720-B9EB-632CD321C6D6}" srcOrd="0" destOrd="0" presId="urn:microsoft.com/office/officeart/2005/8/layout/radial6"/>
    <dgm:cxn modelId="{A8C39994-2C3F-41EC-B70A-F4E44F169A4C}" type="presParOf" srcId="{0DCC1C5E-434D-43C8-8D29-77DF4735FE74}" destId="{E44C3032-505B-4877-B328-AF1213FB54D9}" srcOrd="0" destOrd="0" presId="urn:microsoft.com/office/officeart/2005/8/layout/radial6"/>
    <dgm:cxn modelId="{DB1BE827-9C2D-4599-A18D-B1AFD5C50398}" type="presParOf" srcId="{0DCC1C5E-434D-43C8-8D29-77DF4735FE74}" destId="{4432EE8F-8A43-4069-85EE-24C263DBF457}" srcOrd="1" destOrd="0" presId="urn:microsoft.com/office/officeart/2005/8/layout/radial6"/>
    <dgm:cxn modelId="{2052E580-6CE4-4FE7-9143-B8435A2E44D7}" type="presParOf" srcId="{0DCC1C5E-434D-43C8-8D29-77DF4735FE74}" destId="{1B8DD821-19C1-46A0-992B-6DE21C4ADA6B}" srcOrd="2" destOrd="0" presId="urn:microsoft.com/office/officeart/2005/8/layout/radial6"/>
    <dgm:cxn modelId="{30F8DC99-E7B0-4558-926C-1941C9E09293}" type="presParOf" srcId="{0DCC1C5E-434D-43C8-8D29-77DF4735FE74}" destId="{AD2451A3-CEA2-4D6E-9CFD-CAC0B3FF1695}" srcOrd="3" destOrd="0" presId="urn:microsoft.com/office/officeart/2005/8/layout/radial6"/>
    <dgm:cxn modelId="{113F6E88-88C5-4EC0-B86D-F042630A4E52}" type="presParOf" srcId="{0DCC1C5E-434D-43C8-8D29-77DF4735FE74}" destId="{1CC0911D-AAAA-47CB-90DD-029EF9842837}" srcOrd="4" destOrd="0" presId="urn:microsoft.com/office/officeart/2005/8/layout/radial6"/>
    <dgm:cxn modelId="{15AF38BC-3310-42F6-A9E8-3BEBD2FA207C}" type="presParOf" srcId="{0DCC1C5E-434D-43C8-8D29-77DF4735FE74}" destId="{BA379E42-25CC-4F8F-9664-3B1F015B3DC8}" srcOrd="5" destOrd="0" presId="urn:microsoft.com/office/officeart/2005/8/layout/radial6"/>
    <dgm:cxn modelId="{9CDB60A9-412A-410F-A8AA-2CD2A9933B53}" type="presParOf" srcId="{0DCC1C5E-434D-43C8-8D29-77DF4735FE74}" destId="{3016F16C-5DCD-4720-B9EB-632CD321C6D6}" srcOrd="6" destOrd="0" presId="urn:microsoft.com/office/officeart/2005/8/layout/radial6"/>
    <dgm:cxn modelId="{1D16D1C0-EF44-44EB-A0FF-121FB70B018B}" type="presParOf" srcId="{0DCC1C5E-434D-43C8-8D29-77DF4735FE74}" destId="{F76480A2-C8DC-4D9C-8594-EAE113786B5F}" srcOrd="7" destOrd="0" presId="urn:microsoft.com/office/officeart/2005/8/layout/radial6"/>
    <dgm:cxn modelId="{12DC3919-9F6E-4A9E-B30E-3B8FBA2C57E0}" type="presParOf" srcId="{0DCC1C5E-434D-43C8-8D29-77DF4735FE74}" destId="{F550AD86-5604-4F33-97AE-6052E6C83998}" srcOrd="8" destOrd="0" presId="urn:microsoft.com/office/officeart/2005/8/layout/radial6"/>
    <dgm:cxn modelId="{762653E9-F717-48DC-8FE4-55AF125BB5F3}" type="presParOf" srcId="{0DCC1C5E-434D-43C8-8D29-77DF4735FE74}" destId="{415C9B3C-E848-4E0D-BFB5-17AFE3BF38B5}" srcOrd="9" destOrd="0" presId="urn:microsoft.com/office/officeart/2005/8/layout/radial6"/>
    <dgm:cxn modelId="{6F95F305-610A-40F2-A733-DC79CB53FF75}" type="presParOf" srcId="{0DCC1C5E-434D-43C8-8D29-77DF4735FE74}" destId="{F064B1D4-6F4D-4797-8511-D8154CA12474}" srcOrd="10" destOrd="0" presId="urn:microsoft.com/office/officeart/2005/8/layout/radial6"/>
    <dgm:cxn modelId="{1557D774-A81C-4B1A-9CA1-0A1459281156}" type="presParOf" srcId="{0DCC1C5E-434D-43C8-8D29-77DF4735FE74}" destId="{E0228596-A026-4867-BD08-A11F63F7531F}" srcOrd="11" destOrd="0" presId="urn:microsoft.com/office/officeart/2005/8/layout/radial6"/>
    <dgm:cxn modelId="{C231C3E3-CBE2-45B9-8165-C1658282E082}" type="presParOf" srcId="{0DCC1C5E-434D-43C8-8D29-77DF4735FE74}" destId="{C765919A-5478-45D9-A440-7853EF00EFE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56646-8D08-42CE-BA20-D6942D35E61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336395-EC9B-4E88-80C5-6E2D3AB262BE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eg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D324FCAA-78DE-4836-B891-F6BB795819B6}" type="parTrans" cxnId="{2ED854A8-BAFA-47EB-AD6D-A7355AD696BB}">
      <dgm:prSet/>
      <dgm:spPr/>
      <dgm:t>
        <a:bodyPr/>
        <a:lstStyle/>
        <a:p>
          <a:endParaRPr lang="fr-FR"/>
        </a:p>
      </dgm:t>
    </dgm:pt>
    <dgm:pt modelId="{B38A2ECC-7C94-4739-8EED-777884D213C0}" type="sibTrans" cxnId="{2ED854A8-BAFA-47EB-AD6D-A7355AD696BB}">
      <dgm:prSet/>
      <dgm:spPr/>
      <dgm:t>
        <a:bodyPr/>
        <a:lstStyle/>
        <a:p>
          <a:endParaRPr lang="fr-FR"/>
        </a:p>
      </dgm:t>
    </dgm:pt>
    <dgm:pt modelId="{2BA63259-54C0-4C2F-8984-7FE084E42EB5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+ </a:t>
          </a:r>
          <a:r>
            <a:rPr lang="fr-FR" dirty="0" err="1" smtClean="0">
              <a:latin typeface="Times New Roman" pitchFamily="18" charset="0"/>
              <a:cs typeface="Times New Roman" pitchFamily="18" charset="0"/>
            </a:rPr>
            <a:t>am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EC47D601-6E29-4414-B349-253C1EC22C38}" type="parTrans" cxnId="{08058C3D-7955-4F71-8077-A0C0655A0A48}">
      <dgm:prSet/>
      <dgm:spPr/>
      <dgm:t>
        <a:bodyPr/>
        <a:lstStyle/>
        <a:p>
          <a:endParaRPr lang="fr-FR"/>
        </a:p>
      </dgm:t>
    </dgm:pt>
    <dgm:pt modelId="{DC887599-C021-4E31-AD0B-30FBDA3399D1}" type="sibTrans" cxnId="{08058C3D-7955-4F71-8077-A0C0655A0A48}">
      <dgm:prSet/>
      <dgm:spPr/>
      <dgm:t>
        <a:bodyPr/>
        <a:lstStyle/>
        <a:p>
          <a:endParaRPr lang="fr-FR"/>
        </a:p>
      </dgm:t>
    </dgm:pt>
    <dgm:pt modelId="{A40C34D7-CD77-435A-A2DE-ABA923D03F5E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ameg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0328EB76-663D-4C69-884B-3244D16E5067}" type="parTrans" cxnId="{555167F8-1B90-4F0E-839F-8E0FECF7A9B6}">
      <dgm:prSet/>
      <dgm:spPr/>
      <dgm:t>
        <a:bodyPr/>
        <a:lstStyle/>
        <a:p>
          <a:endParaRPr lang="fr-FR"/>
        </a:p>
      </dgm:t>
    </dgm:pt>
    <dgm:pt modelId="{8D177316-D11D-4147-B4C9-E61A58783545}" type="sibTrans" cxnId="{555167F8-1B90-4F0E-839F-8E0FECF7A9B6}">
      <dgm:prSet/>
      <dgm:spPr/>
      <dgm:t>
        <a:bodyPr/>
        <a:lstStyle/>
        <a:p>
          <a:endParaRPr lang="fr-FR"/>
        </a:p>
      </dgm:t>
    </dgm:pt>
    <dgm:pt modelId="{67C50985-0724-4A55-8D0B-01D6DE8A5215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+ </a:t>
          </a:r>
          <a:r>
            <a:rPr lang="fr-FR" dirty="0" err="1" smtClean="0">
              <a:latin typeface="Times New Roman" pitchFamily="18" charset="0"/>
              <a:cs typeface="Times New Roman" pitchFamily="18" charset="0"/>
            </a:rPr>
            <a:t>amsa</a:t>
          </a:r>
          <a:r>
            <a:rPr lang="fr-FR" dirty="0" smtClean="0">
              <a:latin typeface="Times New Roman" pitchFamily="18" charset="0"/>
              <a:cs typeface="Times New Roman" pitchFamily="18" charset="0"/>
            </a:rPr>
            <a:t> 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BC0C62A8-F3ED-4F8E-80D3-DF59B540E625}" type="parTrans" cxnId="{A6DECFB0-6912-48AA-92E8-BCFD807136C3}">
      <dgm:prSet/>
      <dgm:spPr/>
      <dgm:t>
        <a:bodyPr/>
        <a:lstStyle/>
        <a:p>
          <a:endParaRPr lang="fr-FR"/>
        </a:p>
      </dgm:t>
    </dgm:pt>
    <dgm:pt modelId="{9EE00484-B726-4F77-A20D-AE8324C467C9}" type="sibTrans" cxnId="{A6DECFB0-6912-48AA-92E8-BCFD807136C3}">
      <dgm:prSet/>
      <dgm:spPr/>
      <dgm:t>
        <a:bodyPr/>
        <a:lstStyle/>
        <a:p>
          <a:endParaRPr lang="fr-FR"/>
        </a:p>
      </dgm:t>
    </dgm:pt>
    <dgm:pt modelId="{48CB15C2-10B5-4481-84DA-FF3C9A01DFBF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amsag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B8E6AD6C-EACC-4BFB-BC97-2AEBE962ED75}" type="parTrans" cxnId="{72D37709-489E-4CCE-90D3-1DE1F630FB2A}">
      <dgm:prSet/>
      <dgm:spPr/>
      <dgm:t>
        <a:bodyPr/>
        <a:lstStyle/>
        <a:p>
          <a:endParaRPr lang="fr-FR"/>
        </a:p>
      </dgm:t>
    </dgm:pt>
    <dgm:pt modelId="{35806D99-996A-4A78-9FCA-82FEF29E5B2B}" type="sibTrans" cxnId="{72D37709-489E-4CCE-90D3-1DE1F630FB2A}">
      <dgm:prSet/>
      <dgm:spPr/>
      <dgm:t>
        <a:bodyPr/>
        <a:lstStyle/>
        <a:p>
          <a:endParaRPr lang="fr-FR"/>
        </a:p>
      </dgm:t>
    </dgm:pt>
    <dgm:pt modelId="{47DBA1FC-D1DE-40CF-A395-D3FE715A3406}" type="pres">
      <dgm:prSet presAssocID="{0AC56646-8D08-42CE-BA20-D6942D35E6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2C65D33-C791-4D58-B5A5-AA831BC88033}" type="pres">
      <dgm:prSet presAssocID="{EB336395-EC9B-4E88-80C5-6E2D3AB262BE}" presName="hierRoot1" presStyleCnt="0"/>
      <dgm:spPr/>
    </dgm:pt>
    <dgm:pt modelId="{1369EA94-FF4E-4F9F-9282-8C8B1B34C717}" type="pres">
      <dgm:prSet presAssocID="{EB336395-EC9B-4E88-80C5-6E2D3AB262BE}" presName="composite" presStyleCnt="0"/>
      <dgm:spPr/>
    </dgm:pt>
    <dgm:pt modelId="{B4530841-2F34-4102-B5BC-83321F82FD0E}" type="pres">
      <dgm:prSet presAssocID="{EB336395-EC9B-4E88-80C5-6E2D3AB262BE}" presName="background" presStyleLbl="node0" presStyleIdx="0" presStyleCnt="1"/>
      <dgm:spPr/>
    </dgm:pt>
    <dgm:pt modelId="{207D6D8D-2C10-4F55-95A2-7C2B4AA27FAC}" type="pres">
      <dgm:prSet presAssocID="{EB336395-EC9B-4E88-80C5-6E2D3AB262B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0ABD1B9-0922-4702-9CEC-EDA2F1060AEA}" type="pres">
      <dgm:prSet presAssocID="{EB336395-EC9B-4E88-80C5-6E2D3AB262BE}" presName="hierChild2" presStyleCnt="0"/>
      <dgm:spPr/>
    </dgm:pt>
    <dgm:pt modelId="{8AAD1B1D-709A-42DE-B3EC-40AA68A4790E}" type="pres">
      <dgm:prSet presAssocID="{EC47D601-6E29-4414-B349-253C1EC22C38}" presName="Name10" presStyleLbl="parChTrans1D2" presStyleIdx="0" presStyleCnt="2"/>
      <dgm:spPr/>
      <dgm:t>
        <a:bodyPr/>
        <a:lstStyle/>
        <a:p>
          <a:endParaRPr lang="fr-FR"/>
        </a:p>
      </dgm:t>
    </dgm:pt>
    <dgm:pt modelId="{D5807C1B-DBEF-4CB6-8BBE-CC080DD7C233}" type="pres">
      <dgm:prSet presAssocID="{2BA63259-54C0-4C2F-8984-7FE084E42EB5}" presName="hierRoot2" presStyleCnt="0"/>
      <dgm:spPr/>
    </dgm:pt>
    <dgm:pt modelId="{A207A7C7-132F-4A1F-961C-A53D59F42965}" type="pres">
      <dgm:prSet presAssocID="{2BA63259-54C0-4C2F-8984-7FE084E42EB5}" presName="composite2" presStyleCnt="0"/>
      <dgm:spPr/>
    </dgm:pt>
    <dgm:pt modelId="{A750014F-B852-461E-9ABD-384C5F292AE6}" type="pres">
      <dgm:prSet presAssocID="{2BA63259-54C0-4C2F-8984-7FE084E42EB5}" presName="background2" presStyleLbl="node2" presStyleIdx="0" presStyleCnt="2"/>
      <dgm:spPr/>
    </dgm:pt>
    <dgm:pt modelId="{7419D1D0-C00B-41C2-ACAB-956B5BEB48B1}" type="pres">
      <dgm:prSet presAssocID="{2BA63259-54C0-4C2F-8984-7FE084E42EB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F75EEB-E731-416C-900E-64E9D95E622E}" type="pres">
      <dgm:prSet presAssocID="{2BA63259-54C0-4C2F-8984-7FE084E42EB5}" presName="hierChild3" presStyleCnt="0"/>
      <dgm:spPr/>
    </dgm:pt>
    <dgm:pt modelId="{2E8B5A2A-2BE2-46CD-9499-C6F418C18CEA}" type="pres">
      <dgm:prSet presAssocID="{0328EB76-663D-4C69-884B-3244D16E5067}" presName="Name17" presStyleLbl="parChTrans1D3" presStyleIdx="0" presStyleCnt="2"/>
      <dgm:spPr/>
      <dgm:t>
        <a:bodyPr/>
        <a:lstStyle/>
        <a:p>
          <a:endParaRPr lang="fr-FR"/>
        </a:p>
      </dgm:t>
    </dgm:pt>
    <dgm:pt modelId="{BDC23B22-85A2-4264-A303-7507F491E42B}" type="pres">
      <dgm:prSet presAssocID="{A40C34D7-CD77-435A-A2DE-ABA923D03F5E}" presName="hierRoot3" presStyleCnt="0"/>
      <dgm:spPr/>
    </dgm:pt>
    <dgm:pt modelId="{DBC126D4-7F8D-4F23-927E-48A8ED639218}" type="pres">
      <dgm:prSet presAssocID="{A40C34D7-CD77-435A-A2DE-ABA923D03F5E}" presName="composite3" presStyleCnt="0"/>
      <dgm:spPr/>
    </dgm:pt>
    <dgm:pt modelId="{571801A8-D78B-43E7-8312-1E0AF07EA33F}" type="pres">
      <dgm:prSet presAssocID="{A40C34D7-CD77-435A-A2DE-ABA923D03F5E}" presName="background3" presStyleLbl="node3" presStyleIdx="0" presStyleCnt="2"/>
      <dgm:spPr/>
    </dgm:pt>
    <dgm:pt modelId="{C537DAF7-18A3-4100-BA30-8BC0971299CD}" type="pres">
      <dgm:prSet presAssocID="{A40C34D7-CD77-435A-A2DE-ABA923D03F5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5CC163-7F8E-46F3-9765-B21DE4FE3877}" type="pres">
      <dgm:prSet presAssocID="{A40C34D7-CD77-435A-A2DE-ABA923D03F5E}" presName="hierChild4" presStyleCnt="0"/>
      <dgm:spPr/>
    </dgm:pt>
    <dgm:pt modelId="{6E57CB74-5A37-4128-8478-0998EFFC95AE}" type="pres">
      <dgm:prSet presAssocID="{BC0C62A8-F3ED-4F8E-80D3-DF59B540E625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617157D-2CA9-43CA-920A-0D996C728230}" type="pres">
      <dgm:prSet presAssocID="{67C50985-0724-4A55-8D0B-01D6DE8A5215}" presName="hierRoot2" presStyleCnt="0"/>
      <dgm:spPr/>
    </dgm:pt>
    <dgm:pt modelId="{BE361562-F838-4F47-B725-E35D5EF81DAC}" type="pres">
      <dgm:prSet presAssocID="{67C50985-0724-4A55-8D0B-01D6DE8A5215}" presName="composite2" presStyleCnt="0"/>
      <dgm:spPr/>
    </dgm:pt>
    <dgm:pt modelId="{02937FC7-D07E-4F10-9FD0-2C920DB6F564}" type="pres">
      <dgm:prSet presAssocID="{67C50985-0724-4A55-8D0B-01D6DE8A5215}" presName="background2" presStyleLbl="node2" presStyleIdx="1" presStyleCnt="2"/>
      <dgm:spPr/>
    </dgm:pt>
    <dgm:pt modelId="{991C5DE5-3AC3-48A7-B39F-C9585F969081}" type="pres">
      <dgm:prSet presAssocID="{67C50985-0724-4A55-8D0B-01D6DE8A521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7D37BF-FE2C-4E33-8862-34474F65B9A7}" type="pres">
      <dgm:prSet presAssocID="{67C50985-0724-4A55-8D0B-01D6DE8A5215}" presName="hierChild3" presStyleCnt="0"/>
      <dgm:spPr/>
    </dgm:pt>
    <dgm:pt modelId="{0DEE4E11-B508-46A2-BA70-F93859CAC0B5}" type="pres">
      <dgm:prSet presAssocID="{B8E6AD6C-EACC-4BFB-BC97-2AEBE962ED75}" presName="Name17" presStyleLbl="parChTrans1D3" presStyleIdx="1" presStyleCnt="2"/>
      <dgm:spPr/>
      <dgm:t>
        <a:bodyPr/>
        <a:lstStyle/>
        <a:p>
          <a:endParaRPr lang="fr-FR"/>
        </a:p>
      </dgm:t>
    </dgm:pt>
    <dgm:pt modelId="{E771B2C5-C43B-48E4-BD39-015BA22E6407}" type="pres">
      <dgm:prSet presAssocID="{48CB15C2-10B5-4481-84DA-FF3C9A01DFBF}" presName="hierRoot3" presStyleCnt="0"/>
      <dgm:spPr/>
    </dgm:pt>
    <dgm:pt modelId="{9F7D67CA-47D2-40EF-B636-ABA270FDB8FF}" type="pres">
      <dgm:prSet presAssocID="{48CB15C2-10B5-4481-84DA-FF3C9A01DFBF}" presName="composite3" presStyleCnt="0"/>
      <dgm:spPr/>
    </dgm:pt>
    <dgm:pt modelId="{4AD64ACD-79DF-4552-8837-A17699D74AFA}" type="pres">
      <dgm:prSet presAssocID="{48CB15C2-10B5-4481-84DA-FF3C9A01DFBF}" presName="background3" presStyleLbl="node3" presStyleIdx="1" presStyleCnt="2"/>
      <dgm:spPr/>
    </dgm:pt>
    <dgm:pt modelId="{8BA2E712-C0DA-4A42-8481-990C9F2C32B2}" type="pres">
      <dgm:prSet presAssocID="{48CB15C2-10B5-4481-84DA-FF3C9A01DFBF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540345-8CD9-4975-B50D-6B2AB279B799}" type="pres">
      <dgm:prSet presAssocID="{48CB15C2-10B5-4481-84DA-FF3C9A01DFBF}" presName="hierChild4" presStyleCnt="0"/>
      <dgm:spPr/>
    </dgm:pt>
  </dgm:ptLst>
  <dgm:cxnLst>
    <dgm:cxn modelId="{2ED854A8-BAFA-47EB-AD6D-A7355AD696BB}" srcId="{0AC56646-8D08-42CE-BA20-D6942D35E613}" destId="{EB336395-EC9B-4E88-80C5-6E2D3AB262BE}" srcOrd="0" destOrd="0" parTransId="{D324FCAA-78DE-4836-B891-F6BB795819B6}" sibTransId="{B38A2ECC-7C94-4739-8EED-777884D213C0}"/>
    <dgm:cxn modelId="{79F48111-8244-466F-ACD4-BF209EDE218A}" type="presOf" srcId="{67C50985-0724-4A55-8D0B-01D6DE8A5215}" destId="{991C5DE5-3AC3-48A7-B39F-C9585F969081}" srcOrd="0" destOrd="0" presId="urn:microsoft.com/office/officeart/2005/8/layout/hierarchy1"/>
    <dgm:cxn modelId="{5F9E9154-B3C5-4E1E-A0DD-7430B72FB01D}" type="presOf" srcId="{48CB15C2-10B5-4481-84DA-FF3C9A01DFBF}" destId="{8BA2E712-C0DA-4A42-8481-990C9F2C32B2}" srcOrd="0" destOrd="0" presId="urn:microsoft.com/office/officeart/2005/8/layout/hierarchy1"/>
    <dgm:cxn modelId="{08058C3D-7955-4F71-8077-A0C0655A0A48}" srcId="{EB336395-EC9B-4E88-80C5-6E2D3AB262BE}" destId="{2BA63259-54C0-4C2F-8984-7FE084E42EB5}" srcOrd="0" destOrd="0" parTransId="{EC47D601-6E29-4414-B349-253C1EC22C38}" sibTransId="{DC887599-C021-4E31-AD0B-30FBDA3399D1}"/>
    <dgm:cxn modelId="{F5026789-C560-45B0-BAFD-25C3FE5E1BCD}" type="presOf" srcId="{0AC56646-8D08-42CE-BA20-D6942D35E613}" destId="{47DBA1FC-D1DE-40CF-A395-D3FE715A3406}" srcOrd="0" destOrd="0" presId="urn:microsoft.com/office/officeart/2005/8/layout/hierarchy1"/>
    <dgm:cxn modelId="{9A8BA08D-76F8-443B-BEB2-57DF74CC3B72}" type="presOf" srcId="{EC47D601-6E29-4414-B349-253C1EC22C38}" destId="{8AAD1B1D-709A-42DE-B3EC-40AA68A4790E}" srcOrd="0" destOrd="0" presId="urn:microsoft.com/office/officeart/2005/8/layout/hierarchy1"/>
    <dgm:cxn modelId="{72D37709-489E-4CCE-90D3-1DE1F630FB2A}" srcId="{67C50985-0724-4A55-8D0B-01D6DE8A5215}" destId="{48CB15C2-10B5-4481-84DA-FF3C9A01DFBF}" srcOrd="0" destOrd="0" parTransId="{B8E6AD6C-EACC-4BFB-BC97-2AEBE962ED75}" sibTransId="{35806D99-996A-4A78-9FCA-82FEF29E5B2B}"/>
    <dgm:cxn modelId="{7BE2D24F-3CF9-4BB2-A110-03CB816D3CC1}" type="presOf" srcId="{EB336395-EC9B-4E88-80C5-6E2D3AB262BE}" destId="{207D6D8D-2C10-4F55-95A2-7C2B4AA27FAC}" srcOrd="0" destOrd="0" presId="urn:microsoft.com/office/officeart/2005/8/layout/hierarchy1"/>
    <dgm:cxn modelId="{555167F8-1B90-4F0E-839F-8E0FECF7A9B6}" srcId="{2BA63259-54C0-4C2F-8984-7FE084E42EB5}" destId="{A40C34D7-CD77-435A-A2DE-ABA923D03F5E}" srcOrd="0" destOrd="0" parTransId="{0328EB76-663D-4C69-884B-3244D16E5067}" sibTransId="{8D177316-D11D-4147-B4C9-E61A58783545}"/>
    <dgm:cxn modelId="{A6DECFB0-6912-48AA-92E8-BCFD807136C3}" srcId="{EB336395-EC9B-4E88-80C5-6E2D3AB262BE}" destId="{67C50985-0724-4A55-8D0B-01D6DE8A5215}" srcOrd="1" destOrd="0" parTransId="{BC0C62A8-F3ED-4F8E-80D3-DF59B540E625}" sibTransId="{9EE00484-B726-4F77-A20D-AE8324C467C9}"/>
    <dgm:cxn modelId="{93F53522-2FC1-4813-B5FE-8841ED752936}" type="presOf" srcId="{2BA63259-54C0-4C2F-8984-7FE084E42EB5}" destId="{7419D1D0-C00B-41C2-ACAB-956B5BEB48B1}" srcOrd="0" destOrd="0" presId="urn:microsoft.com/office/officeart/2005/8/layout/hierarchy1"/>
    <dgm:cxn modelId="{6B0D5D63-0EA2-4B2C-93BD-0F4784802829}" type="presOf" srcId="{A40C34D7-CD77-435A-A2DE-ABA923D03F5E}" destId="{C537DAF7-18A3-4100-BA30-8BC0971299CD}" srcOrd="0" destOrd="0" presId="urn:microsoft.com/office/officeart/2005/8/layout/hierarchy1"/>
    <dgm:cxn modelId="{A8BDF5DE-A4E0-4AAB-89CA-77DC308FB006}" type="presOf" srcId="{0328EB76-663D-4C69-884B-3244D16E5067}" destId="{2E8B5A2A-2BE2-46CD-9499-C6F418C18CEA}" srcOrd="0" destOrd="0" presId="urn:microsoft.com/office/officeart/2005/8/layout/hierarchy1"/>
    <dgm:cxn modelId="{29A1B4B2-D77D-4C1D-996C-B4945DE10B67}" type="presOf" srcId="{B8E6AD6C-EACC-4BFB-BC97-2AEBE962ED75}" destId="{0DEE4E11-B508-46A2-BA70-F93859CAC0B5}" srcOrd="0" destOrd="0" presId="urn:microsoft.com/office/officeart/2005/8/layout/hierarchy1"/>
    <dgm:cxn modelId="{196E8FE5-FA1C-4191-BC73-B68BC50BD432}" type="presOf" srcId="{BC0C62A8-F3ED-4F8E-80D3-DF59B540E625}" destId="{6E57CB74-5A37-4128-8478-0998EFFC95AE}" srcOrd="0" destOrd="0" presId="urn:microsoft.com/office/officeart/2005/8/layout/hierarchy1"/>
    <dgm:cxn modelId="{FDCBAB1A-C017-4F59-8814-DF36EC9735A1}" type="presParOf" srcId="{47DBA1FC-D1DE-40CF-A395-D3FE715A3406}" destId="{62C65D33-C791-4D58-B5A5-AA831BC88033}" srcOrd="0" destOrd="0" presId="urn:microsoft.com/office/officeart/2005/8/layout/hierarchy1"/>
    <dgm:cxn modelId="{4179F58F-9EE4-4F0E-A2F6-720436630DCA}" type="presParOf" srcId="{62C65D33-C791-4D58-B5A5-AA831BC88033}" destId="{1369EA94-FF4E-4F9F-9282-8C8B1B34C717}" srcOrd="0" destOrd="0" presId="urn:microsoft.com/office/officeart/2005/8/layout/hierarchy1"/>
    <dgm:cxn modelId="{2ADB0F47-856C-462C-938B-7844C8012D69}" type="presParOf" srcId="{1369EA94-FF4E-4F9F-9282-8C8B1B34C717}" destId="{B4530841-2F34-4102-B5BC-83321F82FD0E}" srcOrd="0" destOrd="0" presId="urn:microsoft.com/office/officeart/2005/8/layout/hierarchy1"/>
    <dgm:cxn modelId="{01AB735C-B7A6-4933-9F5E-A6602581246F}" type="presParOf" srcId="{1369EA94-FF4E-4F9F-9282-8C8B1B34C717}" destId="{207D6D8D-2C10-4F55-95A2-7C2B4AA27FAC}" srcOrd="1" destOrd="0" presId="urn:microsoft.com/office/officeart/2005/8/layout/hierarchy1"/>
    <dgm:cxn modelId="{CCF54794-E336-47BD-8848-79BE04DA447B}" type="presParOf" srcId="{62C65D33-C791-4D58-B5A5-AA831BC88033}" destId="{80ABD1B9-0922-4702-9CEC-EDA2F1060AEA}" srcOrd="1" destOrd="0" presId="urn:microsoft.com/office/officeart/2005/8/layout/hierarchy1"/>
    <dgm:cxn modelId="{E6FF11BF-85DA-488A-BCA2-A712B72DA731}" type="presParOf" srcId="{80ABD1B9-0922-4702-9CEC-EDA2F1060AEA}" destId="{8AAD1B1D-709A-42DE-B3EC-40AA68A4790E}" srcOrd="0" destOrd="0" presId="urn:microsoft.com/office/officeart/2005/8/layout/hierarchy1"/>
    <dgm:cxn modelId="{60B7A9C1-8504-4CA2-902B-CFEE4E667683}" type="presParOf" srcId="{80ABD1B9-0922-4702-9CEC-EDA2F1060AEA}" destId="{D5807C1B-DBEF-4CB6-8BBE-CC080DD7C233}" srcOrd="1" destOrd="0" presId="urn:microsoft.com/office/officeart/2005/8/layout/hierarchy1"/>
    <dgm:cxn modelId="{C930C415-0D0D-4A6E-A49E-38328FB35799}" type="presParOf" srcId="{D5807C1B-DBEF-4CB6-8BBE-CC080DD7C233}" destId="{A207A7C7-132F-4A1F-961C-A53D59F42965}" srcOrd="0" destOrd="0" presId="urn:microsoft.com/office/officeart/2005/8/layout/hierarchy1"/>
    <dgm:cxn modelId="{A0DBBEEF-294D-461D-88FD-895FB33D7B36}" type="presParOf" srcId="{A207A7C7-132F-4A1F-961C-A53D59F42965}" destId="{A750014F-B852-461E-9ABD-384C5F292AE6}" srcOrd="0" destOrd="0" presId="urn:microsoft.com/office/officeart/2005/8/layout/hierarchy1"/>
    <dgm:cxn modelId="{0F363356-D9C0-4B80-B027-8CAA034C85DE}" type="presParOf" srcId="{A207A7C7-132F-4A1F-961C-A53D59F42965}" destId="{7419D1D0-C00B-41C2-ACAB-956B5BEB48B1}" srcOrd="1" destOrd="0" presId="urn:microsoft.com/office/officeart/2005/8/layout/hierarchy1"/>
    <dgm:cxn modelId="{075847CB-8BAC-40F9-9340-873B86D623F4}" type="presParOf" srcId="{D5807C1B-DBEF-4CB6-8BBE-CC080DD7C233}" destId="{2BF75EEB-E731-416C-900E-64E9D95E622E}" srcOrd="1" destOrd="0" presId="urn:microsoft.com/office/officeart/2005/8/layout/hierarchy1"/>
    <dgm:cxn modelId="{08029734-7557-4BB8-92A0-E3A53013538F}" type="presParOf" srcId="{2BF75EEB-E731-416C-900E-64E9D95E622E}" destId="{2E8B5A2A-2BE2-46CD-9499-C6F418C18CEA}" srcOrd="0" destOrd="0" presId="urn:microsoft.com/office/officeart/2005/8/layout/hierarchy1"/>
    <dgm:cxn modelId="{02EEA716-6AA8-45FE-9946-9A94F53639A3}" type="presParOf" srcId="{2BF75EEB-E731-416C-900E-64E9D95E622E}" destId="{BDC23B22-85A2-4264-A303-7507F491E42B}" srcOrd="1" destOrd="0" presId="urn:microsoft.com/office/officeart/2005/8/layout/hierarchy1"/>
    <dgm:cxn modelId="{987C886C-1732-4ECF-A4F9-C1D354009A0F}" type="presParOf" srcId="{BDC23B22-85A2-4264-A303-7507F491E42B}" destId="{DBC126D4-7F8D-4F23-927E-48A8ED639218}" srcOrd="0" destOrd="0" presId="urn:microsoft.com/office/officeart/2005/8/layout/hierarchy1"/>
    <dgm:cxn modelId="{97CCDEF8-1F5D-4216-B068-BFCB35075C65}" type="presParOf" srcId="{DBC126D4-7F8D-4F23-927E-48A8ED639218}" destId="{571801A8-D78B-43E7-8312-1E0AF07EA33F}" srcOrd="0" destOrd="0" presId="urn:microsoft.com/office/officeart/2005/8/layout/hierarchy1"/>
    <dgm:cxn modelId="{94D80F40-B827-4056-9630-B67C33627701}" type="presParOf" srcId="{DBC126D4-7F8D-4F23-927E-48A8ED639218}" destId="{C537DAF7-18A3-4100-BA30-8BC0971299CD}" srcOrd="1" destOrd="0" presId="urn:microsoft.com/office/officeart/2005/8/layout/hierarchy1"/>
    <dgm:cxn modelId="{9B1CF5C1-7991-4430-914A-86186C99827A}" type="presParOf" srcId="{BDC23B22-85A2-4264-A303-7507F491E42B}" destId="{145CC163-7F8E-46F3-9765-B21DE4FE3877}" srcOrd="1" destOrd="0" presId="urn:microsoft.com/office/officeart/2005/8/layout/hierarchy1"/>
    <dgm:cxn modelId="{D0A1225D-D896-4032-B056-0628DC9E23AC}" type="presParOf" srcId="{80ABD1B9-0922-4702-9CEC-EDA2F1060AEA}" destId="{6E57CB74-5A37-4128-8478-0998EFFC95AE}" srcOrd="2" destOrd="0" presId="urn:microsoft.com/office/officeart/2005/8/layout/hierarchy1"/>
    <dgm:cxn modelId="{DA4E04E3-D495-4EB6-A639-3A76397A52C3}" type="presParOf" srcId="{80ABD1B9-0922-4702-9CEC-EDA2F1060AEA}" destId="{E617157D-2CA9-43CA-920A-0D996C728230}" srcOrd="3" destOrd="0" presId="urn:microsoft.com/office/officeart/2005/8/layout/hierarchy1"/>
    <dgm:cxn modelId="{A39D0F55-5035-4A7F-9FF6-649A01709752}" type="presParOf" srcId="{E617157D-2CA9-43CA-920A-0D996C728230}" destId="{BE361562-F838-4F47-B725-E35D5EF81DAC}" srcOrd="0" destOrd="0" presId="urn:microsoft.com/office/officeart/2005/8/layout/hierarchy1"/>
    <dgm:cxn modelId="{9C041F4C-E861-471F-9428-BBEE275AFC00}" type="presParOf" srcId="{BE361562-F838-4F47-B725-E35D5EF81DAC}" destId="{02937FC7-D07E-4F10-9FD0-2C920DB6F564}" srcOrd="0" destOrd="0" presId="urn:microsoft.com/office/officeart/2005/8/layout/hierarchy1"/>
    <dgm:cxn modelId="{934B9800-B566-4050-BAE8-C42B785D6125}" type="presParOf" srcId="{BE361562-F838-4F47-B725-E35D5EF81DAC}" destId="{991C5DE5-3AC3-48A7-B39F-C9585F969081}" srcOrd="1" destOrd="0" presId="urn:microsoft.com/office/officeart/2005/8/layout/hierarchy1"/>
    <dgm:cxn modelId="{33AFE1AA-2B30-4160-AC87-27F12B03E9E0}" type="presParOf" srcId="{E617157D-2CA9-43CA-920A-0D996C728230}" destId="{A27D37BF-FE2C-4E33-8862-34474F65B9A7}" srcOrd="1" destOrd="0" presId="urn:microsoft.com/office/officeart/2005/8/layout/hierarchy1"/>
    <dgm:cxn modelId="{BB4EDD9D-0401-46C3-82EE-2F6CAE831EA4}" type="presParOf" srcId="{A27D37BF-FE2C-4E33-8862-34474F65B9A7}" destId="{0DEE4E11-B508-46A2-BA70-F93859CAC0B5}" srcOrd="0" destOrd="0" presId="urn:microsoft.com/office/officeart/2005/8/layout/hierarchy1"/>
    <dgm:cxn modelId="{EBA60DE8-9939-4F51-9E5C-B3EC95FDE91F}" type="presParOf" srcId="{A27D37BF-FE2C-4E33-8862-34474F65B9A7}" destId="{E771B2C5-C43B-48E4-BD39-015BA22E6407}" srcOrd="1" destOrd="0" presId="urn:microsoft.com/office/officeart/2005/8/layout/hierarchy1"/>
    <dgm:cxn modelId="{6131B6D0-ACD4-45A2-9BFD-106321C14557}" type="presParOf" srcId="{E771B2C5-C43B-48E4-BD39-015BA22E6407}" destId="{9F7D67CA-47D2-40EF-B636-ABA270FDB8FF}" srcOrd="0" destOrd="0" presId="urn:microsoft.com/office/officeart/2005/8/layout/hierarchy1"/>
    <dgm:cxn modelId="{96E456A8-0247-485C-A104-0C27D1140B3B}" type="presParOf" srcId="{9F7D67CA-47D2-40EF-B636-ABA270FDB8FF}" destId="{4AD64ACD-79DF-4552-8837-A17699D74AFA}" srcOrd="0" destOrd="0" presId="urn:microsoft.com/office/officeart/2005/8/layout/hierarchy1"/>
    <dgm:cxn modelId="{5258876C-037C-447E-8CF9-4F949515B92D}" type="presParOf" srcId="{9F7D67CA-47D2-40EF-B636-ABA270FDB8FF}" destId="{8BA2E712-C0DA-4A42-8481-990C9F2C32B2}" srcOrd="1" destOrd="0" presId="urn:microsoft.com/office/officeart/2005/8/layout/hierarchy1"/>
    <dgm:cxn modelId="{AAA9B932-D26D-4129-9CA6-D3F66D0AD508}" type="presParOf" srcId="{E771B2C5-C43B-48E4-BD39-015BA22E6407}" destId="{B0540345-8CD9-4975-B50D-6B2AB279B7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499F14-670A-4774-AE26-1E7F98D87316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72E1074-7A6F-4EEB-BE13-59A9AB6BA4FB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Deg</a:t>
          </a:r>
          <a:endParaRPr lang="fr-FR" dirty="0" smtClean="0">
            <a:latin typeface="Times New Roman" pitchFamily="18" charset="0"/>
            <a:cs typeface="Times New Roman" pitchFamily="18" charset="0"/>
          </a:endParaRP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(dans)</a:t>
          </a:r>
        </a:p>
        <a:p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16D76791-802C-4FDF-AEC5-2C3760FA0168}" type="parTrans" cxnId="{3AD172DA-19B1-437B-B8FD-E3FEE2DDA4F0}">
      <dgm:prSet/>
      <dgm:spPr/>
      <dgm:t>
        <a:bodyPr/>
        <a:lstStyle/>
        <a:p>
          <a:endParaRPr lang="fr-FR"/>
        </a:p>
      </dgm:t>
    </dgm:pt>
    <dgm:pt modelId="{6F249935-99B9-4F85-BDA8-2D1C28E25823}" type="sibTrans" cxnId="{3AD172DA-19B1-437B-B8FD-E3FEE2DDA4F0}">
      <dgm:prSet/>
      <dgm:spPr/>
      <dgm:t>
        <a:bodyPr/>
        <a:lstStyle/>
        <a:p>
          <a:endParaRPr lang="fr-FR"/>
        </a:p>
      </dgm:t>
    </dgm:pt>
    <dgm:pt modelId="{0E88A51A-2E13-436F-8E46-A543EDE77564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Ta</a:t>
          </a: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(celle la)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CB901FFB-8324-483F-9538-B0A0F75C52CE}" type="parTrans" cxnId="{147917AF-7499-4B1C-8899-D263EBC758AE}">
      <dgm:prSet/>
      <dgm:spPr/>
      <dgm:t>
        <a:bodyPr/>
        <a:lstStyle/>
        <a:p>
          <a:endParaRPr lang="fr-FR"/>
        </a:p>
      </dgm:t>
    </dgm:pt>
    <dgm:pt modelId="{2952ECB9-A182-41C4-9D9F-AF19C66ED8B3}" type="sibTrans" cxnId="{147917AF-7499-4B1C-8899-D263EBC758AE}">
      <dgm:prSet/>
      <dgm:spPr/>
      <dgm:t>
        <a:bodyPr/>
        <a:lstStyle/>
        <a:p>
          <a:endParaRPr lang="fr-FR"/>
        </a:p>
      </dgm:t>
    </dgm:pt>
    <dgm:pt modelId="{7AEBB093-CFAA-4C35-8F55-B43584613B82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tadegta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B1EF1327-51BE-4A2C-9999-0D16C71E0F5E}" type="parTrans" cxnId="{DFF6F24D-D502-43D2-9F46-BD64580B7CB9}">
      <dgm:prSet/>
      <dgm:spPr/>
      <dgm:t>
        <a:bodyPr/>
        <a:lstStyle/>
        <a:p>
          <a:endParaRPr lang="fr-FR"/>
        </a:p>
      </dgm:t>
    </dgm:pt>
    <dgm:pt modelId="{291AE423-7526-42D5-9ACC-B5644CE5F74B}" type="sibTrans" cxnId="{DFF6F24D-D502-43D2-9F46-BD64580B7CB9}">
      <dgm:prSet/>
      <dgm:spPr/>
      <dgm:t>
        <a:bodyPr/>
        <a:lstStyle/>
        <a:p>
          <a:endParaRPr lang="fr-FR"/>
        </a:p>
      </dgm:t>
    </dgm:pt>
    <dgm:pt modelId="{BDB4F34B-20B6-4350-BB38-52DB77A5E0B5}" type="pres">
      <dgm:prSet presAssocID="{75499F14-670A-4774-AE26-1E7F98D87316}" presName="Name0" presStyleCnt="0">
        <dgm:presLayoutVars>
          <dgm:dir/>
          <dgm:resizeHandles val="exact"/>
        </dgm:presLayoutVars>
      </dgm:prSet>
      <dgm:spPr/>
    </dgm:pt>
    <dgm:pt modelId="{E3287CFA-AD04-4715-88C4-5A2683E5C4DE}" type="pres">
      <dgm:prSet presAssocID="{75499F14-670A-4774-AE26-1E7F98D87316}" presName="vNodes" presStyleCnt="0"/>
      <dgm:spPr/>
    </dgm:pt>
    <dgm:pt modelId="{497733ED-A321-40B1-8523-818FBB7A9970}" type="pres">
      <dgm:prSet presAssocID="{B72E1074-7A6F-4EEB-BE13-59A9AB6BA4F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4AA577-E876-4033-AEC8-C5800CD64C7E}" type="pres">
      <dgm:prSet presAssocID="{6F249935-99B9-4F85-BDA8-2D1C28E25823}" presName="spacerT" presStyleCnt="0"/>
      <dgm:spPr/>
    </dgm:pt>
    <dgm:pt modelId="{C4542CB7-517C-441E-A628-5D1C9D9A10D4}" type="pres">
      <dgm:prSet presAssocID="{6F249935-99B9-4F85-BDA8-2D1C28E25823}" presName="sibTrans" presStyleLbl="sibTrans2D1" presStyleIdx="0" presStyleCnt="2"/>
      <dgm:spPr/>
      <dgm:t>
        <a:bodyPr/>
        <a:lstStyle/>
        <a:p>
          <a:endParaRPr lang="fr-FR"/>
        </a:p>
      </dgm:t>
    </dgm:pt>
    <dgm:pt modelId="{2A0FA152-243A-475A-BE0D-557C1F8C4C14}" type="pres">
      <dgm:prSet presAssocID="{6F249935-99B9-4F85-BDA8-2D1C28E25823}" presName="spacerB" presStyleCnt="0"/>
      <dgm:spPr/>
    </dgm:pt>
    <dgm:pt modelId="{DDDEB069-3605-4724-B19D-663623205A91}" type="pres">
      <dgm:prSet presAssocID="{0E88A51A-2E13-436F-8E46-A543EDE775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29F419-CA15-45AD-AA5D-75646EB75BC7}" type="pres">
      <dgm:prSet presAssocID="{75499F14-670A-4774-AE26-1E7F98D87316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3B8B3E24-2B3C-40E4-AA23-AB219E12BE8D}" type="pres">
      <dgm:prSet presAssocID="{75499F14-670A-4774-AE26-1E7F98D87316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A4BEF632-ECB2-4BCC-93F2-10DC56984C66}" type="pres">
      <dgm:prSet presAssocID="{75499F14-670A-4774-AE26-1E7F98D8731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1F5E225-4041-48B5-B0F1-5FAAF34BB8C0}" type="presOf" srcId="{0E88A51A-2E13-436F-8E46-A543EDE77564}" destId="{DDDEB069-3605-4724-B19D-663623205A91}" srcOrd="0" destOrd="0" presId="urn:microsoft.com/office/officeart/2005/8/layout/equation2"/>
    <dgm:cxn modelId="{5C8F5BA9-2600-4912-815C-CFEF6F31A0C1}" type="presOf" srcId="{7AEBB093-CFAA-4C35-8F55-B43584613B82}" destId="{A4BEF632-ECB2-4BCC-93F2-10DC56984C66}" srcOrd="0" destOrd="0" presId="urn:microsoft.com/office/officeart/2005/8/layout/equation2"/>
    <dgm:cxn modelId="{DBEFD374-2EAD-4134-8E74-4E6F97034E4F}" type="presOf" srcId="{75499F14-670A-4774-AE26-1E7F98D87316}" destId="{BDB4F34B-20B6-4350-BB38-52DB77A5E0B5}" srcOrd="0" destOrd="0" presId="urn:microsoft.com/office/officeart/2005/8/layout/equation2"/>
    <dgm:cxn modelId="{3AD172DA-19B1-437B-B8FD-E3FEE2DDA4F0}" srcId="{75499F14-670A-4774-AE26-1E7F98D87316}" destId="{B72E1074-7A6F-4EEB-BE13-59A9AB6BA4FB}" srcOrd="0" destOrd="0" parTransId="{16D76791-802C-4FDF-AEC5-2C3760FA0168}" sibTransId="{6F249935-99B9-4F85-BDA8-2D1C28E25823}"/>
    <dgm:cxn modelId="{D14F5E28-7627-4021-AFC5-F94984F66E2A}" type="presOf" srcId="{2952ECB9-A182-41C4-9D9F-AF19C66ED8B3}" destId="{4B29F419-CA15-45AD-AA5D-75646EB75BC7}" srcOrd="0" destOrd="0" presId="urn:microsoft.com/office/officeart/2005/8/layout/equation2"/>
    <dgm:cxn modelId="{147917AF-7499-4B1C-8899-D263EBC758AE}" srcId="{75499F14-670A-4774-AE26-1E7F98D87316}" destId="{0E88A51A-2E13-436F-8E46-A543EDE77564}" srcOrd="1" destOrd="0" parTransId="{CB901FFB-8324-483F-9538-B0A0F75C52CE}" sibTransId="{2952ECB9-A182-41C4-9D9F-AF19C66ED8B3}"/>
    <dgm:cxn modelId="{7E95A77D-8B80-42C8-91C4-531E11FD7933}" type="presOf" srcId="{B72E1074-7A6F-4EEB-BE13-59A9AB6BA4FB}" destId="{497733ED-A321-40B1-8523-818FBB7A9970}" srcOrd="0" destOrd="0" presId="urn:microsoft.com/office/officeart/2005/8/layout/equation2"/>
    <dgm:cxn modelId="{D2140B9A-94FA-474B-88CD-8BB5248F03E6}" type="presOf" srcId="{2952ECB9-A182-41C4-9D9F-AF19C66ED8B3}" destId="{3B8B3E24-2B3C-40E4-AA23-AB219E12BE8D}" srcOrd="1" destOrd="0" presId="urn:microsoft.com/office/officeart/2005/8/layout/equation2"/>
    <dgm:cxn modelId="{FAD225EF-0C41-45AD-94CB-E23EEA4D427D}" type="presOf" srcId="{6F249935-99B9-4F85-BDA8-2D1C28E25823}" destId="{C4542CB7-517C-441E-A628-5D1C9D9A10D4}" srcOrd="0" destOrd="0" presId="urn:microsoft.com/office/officeart/2005/8/layout/equation2"/>
    <dgm:cxn modelId="{DFF6F24D-D502-43D2-9F46-BD64580B7CB9}" srcId="{75499F14-670A-4774-AE26-1E7F98D87316}" destId="{7AEBB093-CFAA-4C35-8F55-B43584613B82}" srcOrd="2" destOrd="0" parTransId="{B1EF1327-51BE-4A2C-9999-0D16C71E0F5E}" sibTransId="{291AE423-7526-42D5-9ACC-B5644CE5F74B}"/>
    <dgm:cxn modelId="{EBC1E271-D0AC-47A9-A557-C1B22B35D7FC}" type="presParOf" srcId="{BDB4F34B-20B6-4350-BB38-52DB77A5E0B5}" destId="{E3287CFA-AD04-4715-88C4-5A2683E5C4DE}" srcOrd="0" destOrd="0" presId="urn:microsoft.com/office/officeart/2005/8/layout/equation2"/>
    <dgm:cxn modelId="{398EE742-FA8D-464F-85A7-A1038866C96F}" type="presParOf" srcId="{E3287CFA-AD04-4715-88C4-5A2683E5C4DE}" destId="{497733ED-A321-40B1-8523-818FBB7A9970}" srcOrd="0" destOrd="0" presId="urn:microsoft.com/office/officeart/2005/8/layout/equation2"/>
    <dgm:cxn modelId="{E1B48495-C99B-4E04-8278-FE01FA95DCED}" type="presParOf" srcId="{E3287CFA-AD04-4715-88C4-5A2683E5C4DE}" destId="{234AA577-E876-4033-AEC8-C5800CD64C7E}" srcOrd="1" destOrd="0" presId="urn:microsoft.com/office/officeart/2005/8/layout/equation2"/>
    <dgm:cxn modelId="{3614C38F-30BD-4BFB-94C7-CC3153B3209B}" type="presParOf" srcId="{E3287CFA-AD04-4715-88C4-5A2683E5C4DE}" destId="{C4542CB7-517C-441E-A628-5D1C9D9A10D4}" srcOrd="2" destOrd="0" presId="urn:microsoft.com/office/officeart/2005/8/layout/equation2"/>
    <dgm:cxn modelId="{19BEDB68-6566-4BB3-BBA8-2442F8F5A305}" type="presParOf" srcId="{E3287CFA-AD04-4715-88C4-5A2683E5C4DE}" destId="{2A0FA152-243A-475A-BE0D-557C1F8C4C14}" srcOrd="3" destOrd="0" presId="urn:microsoft.com/office/officeart/2005/8/layout/equation2"/>
    <dgm:cxn modelId="{CB4A1B6E-295F-44A2-807F-E9BD7F0C27CF}" type="presParOf" srcId="{E3287CFA-AD04-4715-88C4-5A2683E5C4DE}" destId="{DDDEB069-3605-4724-B19D-663623205A91}" srcOrd="4" destOrd="0" presId="urn:microsoft.com/office/officeart/2005/8/layout/equation2"/>
    <dgm:cxn modelId="{855EEAC3-2246-4481-AD4E-C0BD336ABABC}" type="presParOf" srcId="{BDB4F34B-20B6-4350-BB38-52DB77A5E0B5}" destId="{4B29F419-CA15-45AD-AA5D-75646EB75BC7}" srcOrd="1" destOrd="0" presId="urn:microsoft.com/office/officeart/2005/8/layout/equation2"/>
    <dgm:cxn modelId="{DAB2D5D1-2D68-4283-ADF5-4F0B14EAC840}" type="presParOf" srcId="{4B29F419-CA15-45AD-AA5D-75646EB75BC7}" destId="{3B8B3E24-2B3C-40E4-AA23-AB219E12BE8D}" srcOrd="0" destOrd="0" presId="urn:microsoft.com/office/officeart/2005/8/layout/equation2"/>
    <dgm:cxn modelId="{7BAE6D6B-7685-4B66-95AA-EC526472F362}" type="presParOf" srcId="{BDB4F34B-20B6-4350-BB38-52DB77A5E0B5}" destId="{A4BEF632-ECB2-4BCC-93F2-10DC56984C6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B64A4C-71BB-41DE-A2FB-355B64AFF6F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B363EBB-C645-4EA2-A5AC-65FDC61BC662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Nig</a:t>
          </a:r>
          <a:endParaRPr lang="fr-FR" dirty="0" smtClean="0">
            <a:latin typeface="Times New Roman" pitchFamily="18" charset="0"/>
            <a:cs typeface="Times New Roman" pitchFamily="18" charset="0"/>
          </a:endParaRP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(dessus)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1EA5E3A9-B9AA-4C27-A0DD-24041CFF9A43}" type="parTrans" cxnId="{4669382F-5F19-4D43-882E-32DA4AA6ACF2}">
      <dgm:prSet/>
      <dgm:spPr/>
      <dgm:t>
        <a:bodyPr/>
        <a:lstStyle/>
        <a:p>
          <a:endParaRPr lang="fr-FR"/>
        </a:p>
      </dgm:t>
    </dgm:pt>
    <dgm:pt modelId="{C3F51B79-3CD1-4EB0-9FA2-66F16775B979}" type="sibTrans" cxnId="{4669382F-5F19-4D43-882E-32DA4AA6ACF2}">
      <dgm:prSet/>
      <dgm:spPr/>
      <dgm:t>
        <a:bodyPr/>
        <a:lstStyle/>
        <a:p>
          <a:endParaRPr lang="fr-FR"/>
        </a:p>
      </dgm:t>
    </dgm:pt>
    <dgm:pt modelId="{EAA9FEF2-ABC7-49A7-A92E-BCD916FBF775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Isem</a:t>
          </a:r>
          <a:endParaRPr lang="fr-FR" dirty="0" smtClean="0">
            <a:latin typeface="Times New Roman" pitchFamily="18" charset="0"/>
            <a:cs typeface="Times New Roman" pitchFamily="18" charset="0"/>
          </a:endParaRP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(nom)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95BADB8B-458D-43DC-A049-84C16F93983E}" type="parTrans" cxnId="{FCA6EB27-0580-4C04-8BEB-6673F3AE2E3D}">
      <dgm:prSet/>
      <dgm:spPr/>
      <dgm:t>
        <a:bodyPr/>
        <a:lstStyle/>
        <a:p>
          <a:endParaRPr lang="fr-FR"/>
        </a:p>
      </dgm:t>
    </dgm:pt>
    <dgm:pt modelId="{C4BDF975-B570-4D0E-9913-580B25274EF1}" type="sibTrans" cxnId="{FCA6EB27-0580-4C04-8BEB-6673F3AE2E3D}">
      <dgm:prSet/>
      <dgm:spPr/>
      <dgm:t>
        <a:bodyPr/>
        <a:lstStyle/>
        <a:p>
          <a:endParaRPr lang="fr-FR"/>
        </a:p>
      </dgm:t>
    </dgm:pt>
    <dgm:pt modelId="{E080C6EC-DC9F-4C1D-AD76-ACFCC19B333A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tangisemt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5C054E5D-69FB-4C1B-B10B-6F42746D6A1F}" type="parTrans" cxnId="{9E397C2D-1114-43C4-9CB8-B25805916631}">
      <dgm:prSet/>
      <dgm:spPr/>
      <dgm:t>
        <a:bodyPr/>
        <a:lstStyle/>
        <a:p>
          <a:endParaRPr lang="fr-FR"/>
        </a:p>
      </dgm:t>
    </dgm:pt>
    <dgm:pt modelId="{57A02455-27C4-4F4F-956D-8CE0A7ECD5FA}" type="sibTrans" cxnId="{9E397C2D-1114-43C4-9CB8-B25805916631}">
      <dgm:prSet/>
      <dgm:spPr/>
      <dgm:t>
        <a:bodyPr/>
        <a:lstStyle/>
        <a:p>
          <a:endParaRPr lang="fr-FR"/>
        </a:p>
      </dgm:t>
    </dgm:pt>
    <dgm:pt modelId="{A24CC31C-ED62-4C25-9D32-D21E44579F91}" type="pres">
      <dgm:prSet presAssocID="{3DB64A4C-71BB-41DE-A2FB-355B64AFF6FD}" presName="Name0" presStyleCnt="0">
        <dgm:presLayoutVars>
          <dgm:dir/>
          <dgm:resizeHandles val="exact"/>
        </dgm:presLayoutVars>
      </dgm:prSet>
      <dgm:spPr/>
    </dgm:pt>
    <dgm:pt modelId="{D7E0A6F8-D783-4E89-ABB1-208C41397DD6}" type="pres">
      <dgm:prSet presAssocID="{3DB64A4C-71BB-41DE-A2FB-355B64AFF6FD}" presName="vNodes" presStyleCnt="0"/>
      <dgm:spPr/>
    </dgm:pt>
    <dgm:pt modelId="{A603FF88-9C40-44D8-B775-00082167E41A}" type="pres">
      <dgm:prSet presAssocID="{EB363EBB-C645-4EA2-A5AC-65FDC61BC6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4A2970-FD45-478B-975A-CC28DC2156AF}" type="pres">
      <dgm:prSet presAssocID="{C3F51B79-3CD1-4EB0-9FA2-66F16775B979}" presName="spacerT" presStyleCnt="0"/>
      <dgm:spPr/>
    </dgm:pt>
    <dgm:pt modelId="{A33A02D3-E01F-4329-9D6D-042A8C8D000A}" type="pres">
      <dgm:prSet presAssocID="{C3F51B79-3CD1-4EB0-9FA2-66F16775B979}" presName="sibTrans" presStyleLbl="sibTrans2D1" presStyleIdx="0" presStyleCnt="2"/>
      <dgm:spPr/>
      <dgm:t>
        <a:bodyPr/>
        <a:lstStyle/>
        <a:p>
          <a:endParaRPr lang="fr-FR"/>
        </a:p>
      </dgm:t>
    </dgm:pt>
    <dgm:pt modelId="{45384024-ACFD-4934-8E61-B6D52F00FD87}" type="pres">
      <dgm:prSet presAssocID="{C3F51B79-3CD1-4EB0-9FA2-66F16775B979}" presName="spacerB" presStyleCnt="0"/>
      <dgm:spPr/>
    </dgm:pt>
    <dgm:pt modelId="{4258AD58-88EA-4C65-9D3E-E6F02377F3E6}" type="pres">
      <dgm:prSet presAssocID="{EAA9FEF2-ABC7-49A7-A92E-BCD916FBF77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8A5D50-7A38-415D-87E2-E345FB8E914C}" type="pres">
      <dgm:prSet presAssocID="{3DB64A4C-71BB-41DE-A2FB-355B64AFF6FD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92FA5C9-34D1-4658-B242-6BD5C8E64279}" type="pres">
      <dgm:prSet presAssocID="{3DB64A4C-71BB-41DE-A2FB-355B64AFF6FD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9B89349F-9250-469B-9ADC-C9C9C7FB95D3}" type="pres">
      <dgm:prSet presAssocID="{3DB64A4C-71BB-41DE-A2FB-355B64AFF6F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D9C00F-5CC6-4008-A47C-95C250AEC3C6}" type="presOf" srcId="{EAA9FEF2-ABC7-49A7-A92E-BCD916FBF775}" destId="{4258AD58-88EA-4C65-9D3E-E6F02377F3E6}" srcOrd="0" destOrd="0" presId="urn:microsoft.com/office/officeart/2005/8/layout/equation2"/>
    <dgm:cxn modelId="{FCA6EB27-0580-4C04-8BEB-6673F3AE2E3D}" srcId="{3DB64A4C-71BB-41DE-A2FB-355B64AFF6FD}" destId="{EAA9FEF2-ABC7-49A7-A92E-BCD916FBF775}" srcOrd="1" destOrd="0" parTransId="{95BADB8B-458D-43DC-A049-84C16F93983E}" sibTransId="{C4BDF975-B570-4D0E-9913-580B25274EF1}"/>
    <dgm:cxn modelId="{D555B0A1-5D24-4693-8AC9-F4D2B62254BA}" type="presOf" srcId="{E080C6EC-DC9F-4C1D-AD76-ACFCC19B333A}" destId="{9B89349F-9250-469B-9ADC-C9C9C7FB95D3}" srcOrd="0" destOrd="0" presId="urn:microsoft.com/office/officeart/2005/8/layout/equation2"/>
    <dgm:cxn modelId="{E8B9C52E-4F76-48B5-AB8B-A675FB230770}" type="presOf" srcId="{C4BDF975-B570-4D0E-9913-580B25274EF1}" destId="{992FA5C9-34D1-4658-B242-6BD5C8E64279}" srcOrd="1" destOrd="0" presId="urn:microsoft.com/office/officeart/2005/8/layout/equation2"/>
    <dgm:cxn modelId="{3336F46C-9426-4A38-BAEC-C74349567012}" type="presOf" srcId="{EB363EBB-C645-4EA2-A5AC-65FDC61BC662}" destId="{A603FF88-9C40-44D8-B775-00082167E41A}" srcOrd="0" destOrd="0" presId="urn:microsoft.com/office/officeart/2005/8/layout/equation2"/>
    <dgm:cxn modelId="{4669382F-5F19-4D43-882E-32DA4AA6ACF2}" srcId="{3DB64A4C-71BB-41DE-A2FB-355B64AFF6FD}" destId="{EB363EBB-C645-4EA2-A5AC-65FDC61BC662}" srcOrd="0" destOrd="0" parTransId="{1EA5E3A9-B9AA-4C27-A0DD-24041CFF9A43}" sibTransId="{C3F51B79-3CD1-4EB0-9FA2-66F16775B979}"/>
    <dgm:cxn modelId="{0C7E9095-BA72-49FA-B6DC-1884501DA07B}" type="presOf" srcId="{C4BDF975-B570-4D0E-9913-580B25274EF1}" destId="{AB8A5D50-7A38-415D-87E2-E345FB8E914C}" srcOrd="0" destOrd="0" presId="urn:microsoft.com/office/officeart/2005/8/layout/equation2"/>
    <dgm:cxn modelId="{CA07556D-A3B5-42F1-AA84-E1C353E89405}" type="presOf" srcId="{C3F51B79-3CD1-4EB0-9FA2-66F16775B979}" destId="{A33A02D3-E01F-4329-9D6D-042A8C8D000A}" srcOrd="0" destOrd="0" presId="urn:microsoft.com/office/officeart/2005/8/layout/equation2"/>
    <dgm:cxn modelId="{9542C02C-CC91-4063-B916-8F60D0EB3E69}" type="presOf" srcId="{3DB64A4C-71BB-41DE-A2FB-355B64AFF6FD}" destId="{A24CC31C-ED62-4C25-9D32-D21E44579F91}" srcOrd="0" destOrd="0" presId="urn:microsoft.com/office/officeart/2005/8/layout/equation2"/>
    <dgm:cxn modelId="{9E397C2D-1114-43C4-9CB8-B25805916631}" srcId="{3DB64A4C-71BB-41DE-A2FB-355B64AFF6FD}" destId="{E080C6EC-DC9F-4C1D-AD76-ACFCC19B333A}" srcOrd="2" destOrd="0" parTransId="{5C054E5D-69FB-4C1B-B10B-6F42746D6A1F}" sibTransId="{57A02455-27C4-4F4F-956D-8CE0A7ECD5FA}"/>
    <dgm:cxn modelId="{27845991-8B05-4780-9B20-DA571D2B6CCE}" type="presParOf" srcId="{A24CC31C-ED62-4C25-9D32-D21E44579F91}" destId="{D7E0A6F8-D783-4E89-ABB1-208C41397DD6}" srcOrd="0" destOrd="0" presId="urn:microsoft.com/office/officeart/2005/8/layout/equation2"/>
    <dgm:cxn modelId="{CE4D7785-F3C8-4FC3-8582-53B8EC600AE0}" type="presParOf" srcId="{D7E0A6F8-D783-4E89-ABB1-208C41397DD6}" destId="{A603FF88-9C40-44D8-B775-00082167E41A}" srcOrd="0" destOrd="0" presId="urn:microsoft.com/office/officeart/2005/8/layout/equation2"/>
    <dgm:cxn modelId="{E243318A-E2E4-490C-A9C7-65593682E696}" type="presParOf" srcId="{D7E0A6F8-D783-4E89-ABB1-208C41397DD6}" destId="{364A2970-FD45-478B-975A-CC28DC2156AF}" srcOrd="1" destOrd="0" presId="urn:microsoft.com/office/officeart/2005/8/layout/equation2"/>
    <dgm:cxn modelId="{C90E6C3F-D8EE-4286-A7C2-B7895B84A2B6}" type="presParOf" srcId="{D7E0A6F8-D783-4E89-ABB1-208C41397DD6}" destId="{A33A02D3-E01F-4329-9D6D-042A8C8D000A}" srcOrd="2" destOrd="0" presId="urn:microsoft.com/office/officeart/2005/8/layout/equation2"/>
    <dgm:cxn modelId="{FCF8E2D6-6E71-489A-A9C8-1683E5D51508}" type="presParOf" srcId="{D7E0A6F8-D783-4E89-ABB1-208C41397DD6}" destId="{45384024-ACFD-4934-8E61-B6D52F00FD87}" srcOrd="3" destOrd="0" presId="urn:microsoft.com/office/officeart/2005/8/layout/equation2"/>
    <dgm:cxn modelId="{6ACC832A-42F7-45C5-89B8-2219850E47E3}" type="presParOf" srcId="{D7E0A6F8-D783-4E89-ABB1-208C41397DD6}" destId="{4258AD58-88EA-4C65-9D3E-E6F02377F3E6}" srcOrd="4" destOrd="0" presId="urn:microsoft.com/office/officeart/2005/8/layout/equation2"/>
    <dgm:cxn modelId="{4067BD7C-C4BC-41E8-A2B6-31CBF3021D99}" type="presParOf" srcId="{A24CC31C-ED62-4C25-9D32-D21E44579F91}" destId="{AB8A5D50-7A38-415D-87E2-E345FB8E914C}" srcOrd="1" destOrd="0" presId="urn:microsoft.com/office/officeart/2005/8/layout/equation2"/>
    <dgm:cxn modelId="{8E6122BD-C37E-4108-A75B-EB3C295F6DD6}" type="presParOf" srcId="{AB8A5D50-7A38-415D-87E2-E345FB8E914C}" destId="{992FA5C9-34D1-4658-B242-6BD5C8E64279}" srcOrd="0" destOrd="0" presId="urn:microsoft.com/office/officeart/2005/8/layout/equation2"/>
    <dgm:cxn modelId="{772B9B04-B365-4EC0-8904-E51F246A2BE8}" type="presParOf" srcId="{A24CC31C-ED62-4C25-9D32-D21E44579F91}" destId="{9B89349F-9250-469B-9ADC-C9C9C7FB95D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8B643D-FD78-4655-9CDC-B41AB058089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8B42C7-16E9-42D8-992C-AE55EB4803DB}">
      <dgm:prSet phldrT="[Texte]"/>
      <dgm:spPr/>
      <dgm:t>
        <a:bodyPr/>
        <a:lstStyle/>
        <a:p>
          <a:r>
            <a:rPr lang="fr-FR" dirty="0" smtClean="0"/>
            <a:t>K t</a:t>
          </a:r>
          <a:endParaRPr lang="fr-FR" dirty="0"/>
        </a:p>
      </dgm:t>
    </dgm:pt>
    <dgm:pt modelId="{FBC6649B-A68C-4AEA-A264-4AD97947DE35}" type="parTrans" cxnId="{DF60333E-4AFC-4178-9408-6DB48EA54972}">
      <dgm:prSet/>
      <dgm:spPr/>
    </dgm:pt>
    <dgm:pt modelId="{9EDBD0B4-50ED-400A-A902-8AB12FDDE5E5}" type="sibTrans" cxnId="{DF60333E-4AFC-4178-9408-6DB48EA54972}">
      <dgm:prSet/>
      <dgm:spPr/>
    </dgm:pt>
    <dgm:pt modelId="{E37AD461-1A51-4C42-BF0C-F29C59F19C69}">
      <dgm:prSet phldrT="[Texte]"/>
      <dgm:spPr/>
      <dgm:t>
        <a:bodyPr/>
        <a:lstStyle/>
        <a:p>
          <a:r>
            <a:rPr lang="fr-FR" dirty="0" err="1" smtClean="0"/>
            <a:t>Akat</a:t>
          </a:r>
          <a:r>
            <a:rPr lang="fr-FR" dirty="0" smtClean="0"/>
            <a:t> </a:t>
          </a:r>
        </a:p>
        <a:p>
          <a:r>
            <a:rPr lang="fr-FR" dirty="0" smtClean="0"/>
            <a:t>(mètre)</a:t>
          </a:r>
          <a:endParaRPr lang="fr-FR" dirty="0"/>
        </a:p>
      </dgm:t>
    </dgm:pt>
    <dgm:pt modelId="{C79DA2B8-EA08-476A-96B4-3E8B2BEF1195}" type="parTrans" cxnId="{CF78F1D6-D837-473F-B985-B93CD1EEDFDD}">
      <dgm:prSet/>
      <dgm:spPr/>
    </dgm:pt>
    <dgm:pt modelId="{2365BC32-B3C9-4B25-BD7B-F35A900B577D}" type="sibTrans" cxnId="{CF78F1D6-D837-473F-B985-B93CD1EEDFDD}">
      <dgm:prSet/>
      <dgm:spPr/>
    </dgm:pt>
    <dgm:pt modelId="{0CD6B6D3-3A50-4127-9A39-B3367B94869C}">
      <dgm:prSet phldrT="[Texte]"/>
      <dgm:spPr/>
      <dgm:t>
        <a:bodyPr/>
        <a:lstStyle/>
        <a:p>
          <a:r>
            <a:rPr lang="fr-FR" dirty="0" err="1" smtClean="0"/>
            <a:t>Takatit</a:t>
          </a:r>
          <a:endParaRPr lang="fr-FR" dirty="0" smtClean="0"/>
        </a:p>
        <a:p>
          <a:r>
            <a:rPr lang="fr-FR" dirty="0" smtClean="0"/>
            <a:t>(métrique)</a:t>
          </a:r>
          <a:endParaRPr lang="fr-FR" dirty="0"/>
        </a:p>
      </dgm:t>
    </dgm:pt>
    <dgm:pt modelId="{8AD82066-7E2C-44CC-9980-A13F841F1924}" type="parTrans" cxnId="{C0ECF572-E929-418C-9A1C-7369808701F6}">
      <dgm:prSet/>
      <dgm:spPr/>
    </dgm:pt>
    <dgm:pt modelId="{27859546-98B3-40F8-B35F-602304187256}" type="sibTrans" cxnId="{C0ECF572-E929-418C-9A1C-7369808701F6}">
      <dgm:prSet/>
      <dgm:spPr/>
    </dgm:pt>
    <dgm:pt modelId="{4DCB4B96-A2B7-48F8-A569-352B1E8CA168}" type="pres">
      <dgm:prSet presAssocID="{8C8B643D-FD78-4655-9CDC-B41AB0580896}" presName="CompostProcess" presStyleCnt="0">
        <dgm:presLayoutVars>
          <dgm:dir/>
          <dgm:resizeHandles val="exact"/>
        </dgm:presLayoutVars>
      </dgm:prSet>
      <dgm:spPr/>
    </dgm:pt>
    <dgm:pt modelId="{E68B5775-BD94-4262-960C-EA7E517C7E1F}" type="pres">
      <dgm:prSet presAssocID="{8C8B643D-FD78-4655-9CDC-B41AB0580896}" presName="arrow" presStyleLbl="bgShp" presStyleIdx="0" presStyleCnt="1"/>
      <dgm:spPr/>
    </dgm:pt>
    <dgm:pt modelId="{0A788C7F-BD92-48C3-9B13-F0F91F90EAF4}" type="pres">
      <dgm:prSet presAssocID="{8C8B643D-FD78-4655-9CDC-B41AB0580896}" presName="linearProcess" presStyleCnt="0"/>
      <dgm:spPr/>
    </dgm:pt>
    <dgm:pt modelId="{D6D8646B-037D-4FC1-AA54-973141D377ED}" type="pres">
      <dgm:prSet presAssocID="{5B8B42C7-16E9-42D8-992C-AE55EB4803D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D8E829-8F14-4C28-B8AA-E126AE9323D9}" type="pres">
      <dgm:prSet presAssocID="{9EDBD0B4-50ED-400A-A902-8AB12FDDE5E5}" presName="sibTrans" presStyleCnt="0"/>
      <dgm:spPr/>
    </dgm:pt>
    <dgm:pt modelId="{9A8CE548-EB68-475B-B83F-4BC7F0606FC0}" type="pres">
      <dgm:prSet presAssocID="{E37AD461-1A51-4C42-BF0C-F29C59F19C6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B17D2B-F43B-4617-B242-2C5BE7EAF2F2}" type="pres">
      <dgm:prSet presAssocID="{2365BC32-B3C9-4B25-BD7B-F35A900B577D}" presName="sibTrans" presStyleCnt="0"/>
      <dgm:spPr/>
    </dgm:pt>
    <dgm:pt modelId="{4F8DE420-19CA-4CB2-A928-5593441A4E37}" type="pres">
      <dgm:prSet presAssocID="{0CD6B6D3-3A50-4127-9A39-B3367B94869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FB7EC5A-A41E-45AD-BA03-EF0B93AA1378}" type="presOf" srcId="{8C8B643D-FD78-4655-9CDC-B41AB0580896}" destId="{4DCB4B96-A2B7-48F8-A569-352B1E8CA168}" srcOrd="0" destOrd="0" presId="urn:microsoft.com/office/officeart/2005/8/layout/hProcess9"/>
    <dgm:cxn modelId="{2B3D6613-BE6A-416A-8A7A-70A22CBDBD7E}" type="presOf" srcId="{5B8B42C7-16E9-42D8-992C-AE55EB4803DB}" destId="{D6D8646B-037D-4FC1-AA54-973141D377ED}" srcOrd="0" destOrd="0" presId="urn:microsoft.com/office/officeart/2005/8/layout/hProcess9"/>
    <dgm:cxn modelId="{C0ECF572-E929-418C-9A1C-7369808701F6}" srcId="{8C8B643D-FD78-4655-9CDC-B41AB0580896}" destId="{0CD6B6D3-3A50-4127-9A39-B3367B94869C}" srcOrd="2" destOrd="0" parTransId="{8AD82066-7E2C-44CC-9980-A13F841F1924}" sibTransId="{27859546-98B3-40F8-B35F-602304187256}"/>
    <dgm:cxn modelId="{CF78F1D6-D837-473F-B985-B93CD1EEDFDD}" srcId="{8C8B643D-FD78-4655-9CDC-B41AB0580896}" destId="{E37AD461-1A51-4C42-BF0C-F29C59F19C69}" srcOrd="1" destOrd="0" parTransId="{C79DA2B8-EA08-476A-96B4-3E8B2BEF1195}" sibTransId="{2365BC32-B3C9-4B25-BD7B-F35A900B577D}"/>
    <dgm:cxn modelId="{DF60333E-4AFC-4178-9408-6DB48EA54972}" srcId="{8C8B643D-FD78-4655-9CDC-B41AB0580896}" destId="{5B8B42C7-16E9-42D8-992C-AE55EB4803DB}" srcOrd="0" destOrd="0" parTransId="{FBC6649B-A68C-4AEA-A264-4AD97947DE35}" sibTransId="{9EDBD0B4-50ED-400A-A902-8AB12FDDE5E5}"/>
    <dgm:cxn modelId="{DF3601E1-5D5E-4B88-88CC-B4B984FD67A0}" type="presOf" srcId="{0CD6B6D3-3A50-4127-9A39-B3367B94869C}" destId="{4F8DE420-19CA-4CB2-A928-5593441A4E37}" srcOrd="0" destOrd="0" presId="urn:microsoft.com/office/officeart/2005/8/layout/hProcess9"/>
    <dgm:cxn modelId="{F51275B8-5F36-465A-A31C-9BBCF4CB08F5}" type="presOf" srcId="{E37AD461-1A51-4C42-BF0C-F29C59F19C69}" destId="{9A8CE548-EB68-475B-B83F-4BC7F0606FC0}" srcOrd="0" destOrd="0" presId="urn:microsoft.com/office/officeart/2005/8/layout/hProcess9"/>
    <dgm:cxn modelId="{4AACFFA1-B7F3-48CE-A5AA-DD0328294310}" type="presParOf" srcId="{4DCB4B96-A2B7-48F8-A569-352B1E8CA168}" destId="{E68B5775-BD94-4262-960C-EA7E517C7E1F}" srcOrd="0" destOrd="0" presId="urn:microsoft.com/office/officeart/2005/8/layout/hProcess9"/>
    <dgm:cxn modelId="{0A52CABB-4AB0-48FF-BB0E-C672D8321565}" type="presParOf" srcId="{4DCB4B96-A2B7-48F8-A569-352B1E8CA168}" destId="{0A788C7F-BD92-48C3-9B13-F0F91F90EAF4}" srcOrd="1" destOrd="0" presId="urn:microsoft.com/office/officeart/2005/8/layout/hProcess9"/>
    <dgm:cxn modelId="{A3D87AEF-DCD3-4AA9-AEB0-B5F12BFDCB82}" type="presParOf" srcId="{0A788C7F-BD92-48C3-9B13-F0F91F90EAF4}" destId="{D6D8646B-037D-4FC1-AA54-973141D377ED}" srcOrd="0" destOrd="0" presId="urn:microsoft.com/office/officeart/2005/8/layout/hProcess9"/>
    <dgm:cxn modelId="{0C4FA1D5-23D8-43EE-9086-C10576798EC9}" type="presParOf" srcId="{0A788C7F-BD92-48C3-9B13-F0F91F90EAF4}" destId="{01D8E829-8F14-4C28-B8AA-E126AE9323D9}" srcOrd="1" destOrd="0" presId="urn:microsoft.com/office/officeart/2005/8/layout/hProcess9"/>
    <dgm:cxn modelId="{FD3FF18B-0D26-444D-99B9-5E83163CD27B}" type="presParOf" srcId="{0A788C7F-BD92-48C3-9B13-F0F91F90EAF4}" destId="{9A8CE548-EB68-475B-B83F-4BC7F0606FC0}" srcOrd="2" destOrd="0" presId="urn:microsoft.com/office/officeart/2005/8/layout/hProcess9"/>
    <dgm:cxn modelId="{8DE6158C-793B-4DB8-87EF-77B7D3456EA2}" type="presParOf" srcId="{0A788C7F-BD92-48C3-9B13-F0F91F90EAF4}" destId="{4AB17D2B-F43B-4617-B242-2C5BE7EAF2F2}" srcOrd="3" destOrd="0" presId="urn:microsoft.com/office/officeart/2005/8/layout/hProcess9"/>
    <dgm:cxn modelId="{D2D97E83-A79C-47D5-8DEA-D3BA1D750E04}" type="presParOf" srcId="{0A788C7F-BD92-48C3-9B13-F0F91F90EAF4}" destId="{4F8DE420-19CA-4CB2-A928-5593441A4E3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920807-6099-465C-8E73-D1C8D6A89CD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1C32241-6431-463C-AC45-3CCB0213DA2D}">
      <dgm:prSet phldrT="[Texte]"/>
      <dgm:spPr/>
      <dgm:t>
        <a:bodyPr/>
        <a:lstStyle/>
        <a:p>
          <a:r>
            <a:rPr lang="fr-FR" dirty="0" smtClean="0"/>
            <a:t>K t</a:t>
          </a:r>
        </a:p>
        <a:p>
          <a:endParaRPr lang="fr-FR" dirty="0"/>
        </a:p>
      </dgm:t>
    </dgm:pt>
    <dgm:pt modelId="{62718ACB-945B-47C4-8C8A-73A4526BD6B7}" type="parTrans" cxnId="{168C6F5D-0582-4238-9187-78933A77B70C}">
      <dgm:prSet/>
      <dgm:spPr/>
      <dgm:t>
        <a:bodyPr/>
        <a:lstStyle/>
        <a:p>
          <a:endParaRPr lang="fr-FR"/>
        </a:p>
      </dgm:t>
    </dgm:pt>
    <dgm:pt modelId="{12DD4738-687B-4FAC-A8CA-709B26D7AE96}" type="sibTrans" cxnId="{168C6F5D-0582-4238-9187-78933A77B70C}">
      <dgm:prSet/>
      <dgm:spPr/>
      <dgm:t>
        <a:bodyPr/>
        <a:lstStyle/>
        <a:p>
          <a:endParaRPr lang="fr-FR"/>
        </a:p>
      </dgm:t>
    </dgm:pt>
    <dgm:pt modelId="{CA0C9C4B-3024-4A97-B9BA-61AA6959EE6F}">
      <dgm:prSet phldrT="[Texte]"/>
      <dgm:spPr/>
      <dgm:t>
        <a:bodyPr/>
        <a:lstStyle/>
        <a:p>
          <a:r>
            <a:rPr lang="fr-FR" dirty="0" err="1" smtClean="0"/>
            <a:t>Tusna</a:t>
          </a:r>
          <a:endParaRPr lang="fr-FR" dirty="0" smtClean="0"/>
        </a:p>
        <a:p>
          <a:r>
            <a:rPr lang="fr-FR" dirty="0" smtClean="0"/>
            <a:t>+</a:t>
          </a:r>
        </a:p>
        <a:p>
          <a:r>
            <a:rPr lang="fr-FR" dirty="0" err="1" smtClean="0"/>
            <a:t>akta</a:t>
          </a:r>
          <a:endParaRPr lang="fr-FR" dirty="0"/>
        </a:p>
      </dgm:t>
    </dgm:pt>
    <dgm:pt modelId="{03C161BF-C6D0-4604-B037-F3E2750E34AA}" type="parTrans" cxnId="{DAD9F7A4-8DA8-4421-8FCB-0CEDB0E34854}">
      <dgm:prSet/>
      <dgm:spPr/>
      <dgm:t>
        <a:bodyPr/>
        <a:lstStyle/>
        <a:p>
          <a:endParaRPr lang="fr-FR"/>
        </a:p>
      </dgm:t>
    </dgm:pt>
    <dgm:pt modelId="{C7E7671E-A17F-446D-90B9-8E1B73D2B752}" type="sibTrans" cxnId="{DAD9F7A4-8DA8-4421-8FCB-0CEDB0E34854}">
      <dgm:prSet/>
      <dgm:spPr/>
      <dgm:t>
        <a:bodyPr/>
        <a:lstStyle/>
        <a:p>
          <a:endParaRPr lang="fr-FR"/>
        </a:p>
      </dgm:t>
    </dgm:pt>
    <dgm:pt modelId="{47900B6E-70C0-4089-8514-1BD48DCFDC72}">
      <dgm:prSet phldrT="[Texte]"/>
      <dgm:spPr/>
      <dgm:t>
        <a:bodyPr/>
        <a:lstStyle/>
        <a:p>
          <a:r>
            <a:rPr lang="fr-FR" dirty="0" err="1" smtClean="0"/>
            <a:t>Tasnakta</a:t>
          </a:r>
          <a:endParaRPr lang="fr-FR" dirty="0" smtClean="0"/>
        </a:p>
        <a:p>
          <a:r>
            <a:rPr lang="fr-FR" dirty="0" smtClean="0"/>
            <a:t>(métrique)</a:t>
          </a:r>
          <a:endParaRPr lang="fr-FR" dirty="0"/>
        </a:p>
      </dgm:t>
    </dgm:pt>
    <dgm:pt modelId="{8CE8D881-114E-4B87-9B65-8C15A41BE3B7}" type="parTrans" cxnId="{3EB5514D-ABE1-4DB3-BC88-57E902F7B6C6}">
      <dgm:prSet/>
      <dgm:spPr/>
      <dgm:t>
        <a:bodyPr/>
        <a:lstStyle/>
        <a:p>
          <a:endParaRPr lang="fr-FR"/>
        </a:p>
      </dgm:t>
    </dgm:pt>
    <dgm:pt modelId="{FE81701F-EF24-4ABF-8C04-5487086371BC}" type="sibTrans" cxnId="{3EB5514D-ABE1-4DB3-BC88-57E902F7B6C6}">
      <dgm:prSet/>
      <dgm:spPr/>
      <dgm:t>
        <a:bodyPr/>
        <a:lstStyle/>
        <a:p>
          <a:endParaRPr lang="fr-FR"/>
        </a:p>
      </dgm:t>
    </dgm:pt>
    <dgm:pt modelId="{BFB075A2-7BFC-44CD-B92A-D3704DD9D13D}" type="pres">
      <dgm:prSet presAssocID="{DD920807-6099-465C-8E73-D1C8D6A89CD4}" presName="CompostProcess" presStyleCnt="0">
        <dgm:presLayoutVars>
          <dgm:dir/>
          <dgm:resizeHandles val="exact"/>
        </dgm:presLayoutVars>
      </dgm:prSet>
      <dgm:spPr/>
    </dgm:pt>
    <dgm:pt modelId="{F71D89B9-5784-4BE6-9781-CBA3D2B39F1D}" type="pres">
      <dgm:prSet presAssocID="{DD920807-6099-465C-8E73-D1C8D6A89CD4}" presName="arrow" presStyleLbl="bgShp" presStyleIdx="0" presStyleCnt="1"/>
      <dgm:spPr/>
    </dgm:pt>
    <dgm:pt modelId="{CDCC10CA-6469-4A08-A4E2-0B2950F92722}" type="pres">
      <dgm:prSet presAssocID="{DD920807-6099-465C-8E73-D1C8D6A89CD4}" presName="linearProcess" presStyleCnt="0"/>
      <dgm:spPr/>
    </dgm:pt>
    <dgm:pt modelId="{E6EC7B7D-8699-4D03-8399-FC546A6AF346}" type="pres">
      <dgm:prSet presAssocID="{81C32241-6431-463C-AC45-3CCB0213DA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DAD5AF-5369-4CA7-8A65-E12972334C48}" type="pres">
      <dgm:prSet presAssocID="{12DD4738-687B-4FAC-A8CA-709B26D7AE96}" presName="sibTrans" presStyleCnt="0"/>
      <dgm:spPr/>
    </dgm:pt>
    <dgm:pt modelId="{87BE2200-FBD1-43F2-ADBA-66229FE9F2E3}" type="pres">
      <dgm:prSet presAssocID="{CA0C9C4B-3024-4A97-B9BA-61AA6959EE6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8D8A2C-304E-4D08-9415-27BE9709D74B}" type="pres">
      <dgm:prSet presAssocID="{C7E7671E-A17F-446D-90B9-8E1B73D2B752}" presName="sibTrans" presStyleCnt="0"/>
      <dgm:spPr/>
    </dgm:pt>
    <dgm:pt modelId="{E1E16150-8345-46FA-973A-CF24C8FFD818}" type="pres">
      <dgm:prSet presAssocID="{47900B6E-70C0-4089-8514-1BD48DCFDC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C27CB86-17A5-4637-AFFA-E87A393A1819}" type="presOf" srcId="{CA0C9C4B-3024-4A97-B9BA-61AA6959EE6F}" destId="{87BE2200-FBD1-43F2-ADBA-66229FE9F2E3}" srcOrd="0" destOrd="0" presId="urn:microsoft.com/office/officeart/2005/8/layout/hProcess9"/>
    <dgm:cxn modelId="{168C6F5D-0582-4238-9187-78933A77B70C}" srcId="{DD920807-6099-465C-8E73-D1C8D6A89CD4}" destId="{81C32241-6431-463C-AC45-3CCB0213DA2D}" srcOrd="0" destOrd="0" parTransId="{62718ACB-945B-47C4-8C8A-73A4526BD6B7}" sibTransId="{12DD4738-687B-4FAC-A8CA-709B26D7AE96}"/>
    <dgm:cxn modelId="{DAD9F7A4-8DA8-4421-8FCB-0CEDB0E34854}" srcId="{DD920807-6099-465C-8E73-D1C8D6A89CD4}" destId="{CA0C9C4B-3024-4A97-B9BA-61AA6959EE6F}" srcOrd="1" destOrd="0" parTransId="{03C161BF-C6D0-4604-B037-F3E2750E34AA}" sibTransId="{C7E7671E-A17F-446D-90B9-8E1B73D2B752}"/>
    <dgm:cxn modelId="{6F04636A-E612-4DA6-A0BE-63B22D6E2DFA}" type="presOf" srcId="{DD920807-6099-465C-8E73-D1C8D6A89CD4}" destId="{BFB075A2-7BFC-44CD-B92A-D3704DD9D13D}" srcOrd="0" destOrd="0" presId="urn:microsoft.com/office/officeart/2005/8/layout/hProcess9"/>
    <dgm:cxn modelId="{3EB5514D-ABE1-4DB3-BC88-57E902F7B6C6}" srcId="{DD920807-6099-465C-8E73-D1C8D6A89CD4}" destId="{47900B6E-70C0-4089-8514-1BD48DCFDC72}" srcOrd="2" destOrd="0" parTransId="{8CE8D881-114E-4B87-9B65-8C15A41BE3B7}" sibTransId="{FE81701F-EF24-4ABF-8C04-5487086371BC}"/>
    <dgm:cxn modelId="{EC254394-AC65-4C29-B903-9083592B1775}" type="presOf" srcId="{47900B6E-70C0-4089-8514-1BD48DCFDC72}" destId="{E1E16150-8345-46FA-973A-CF24C8FFD818}" srcOrd="0" destOrd="0" presId="urn:microsoft.com/office/officeart/2005/8/layout/hProcess9"/>
    <dgm:cxn modelId="{4654E711-2EC4-4FFD-A4FD-2FEF8EAF15B2}" type="presOf" srcId="{81C32241-6431-463C-AC45-3CCB0213DA2D}" destId="{E6EC7B7D-8699-4D03-8399-FC546A6AF346}" srcOrd="0" destOrd="0" presId="urn:microsoft.com/office/officeart/2005/8/layout/hProcess9"/>
    <dgm:cxn modelId="{A2297163-BF3F-4869-B233-80CC69BAF8C1}" type="presParOf" srcId="{BFB075A2-7BFC-44CD-B92A-D3704DD9D13D}" destId="{F71D89B9-5784-4BE6-9781-CBA3D2B39F1D}" srcOrd="0" destOrd="0" presId="urn:microsoft.com/office/officeart/2005/8/layout/hProcess9"/>
    <dgm:cxn modelId="{1E12DF3E-B358-4E4B-84EF-670E209485E3}" type="presParOf" srcId="{BFB075A2-7BFC-44CD-B92A-D3704DD9D13D}" destId="{CDCC10CA-6469-4A08-A4E2-0B2950F92722}" srcOrd="1" destOrd="0" presId="urn:microsoft.com/office/officeart/2005/8/layout/hProcess9"/>
    <dgm:cxn modelId="{592BFE0C-F98E-4C2E-A978-C24C05BEF36F}" type="presParOf" srcId="{CDCC10CA-6469-4A08-A4E2-0B2950F92722}" destId="{E6EC7B7D-8699-4D03-8399-FC546A6AF346}" srcOrd="0" destOrd="0" presId="urn:microsoft.com/office/officeart/2005/8/layout/hProcess9"/>
    <dgm:cxn modelId="{0C49FED1-6985-4D7E-B308-FAC53D3FB15F}" type="presParOf" srcId="{CDCC10CA-6469-4A08-A4E2-0B2950F92722}" destId="{7ADAD5AF-5369-4CA7-8A65-E12972334C48}" srcOrd="1" destOrd="0" presId="urn:microsoft.com/office/officeart/2005/8/layout/hProcess9"/>
    <dgm:cxn modelId="{E7B645FD-0B49-4DB5-BC7B-EAA36AE9E90A}" type="presParOf" srcId="{CDCC10CA-6469-4A08-A4E2-0B2950F92722}" destId="{87BE2200-FBD1-43F2-ADBA-66229FE9F2E3}" srcOrd="2" destOrd="0" presId="urn:microsoft.com/office/officeart/2005/8/layout/hProcess9"/>
    <dgm:cxn modelId="{7EC92908-121D-4A5B-9A4E-B0E1838D06B5}" type="presParOf" srcId="{CDCC10CA-6469-4A08-A4E2-0B2950F92722}" destId="{DD8D8A2C-304E-4D08-9415-27BE9709D74B}" srcOrd="3" destOrd="0" presId="urn:microsoft.com/office/officeart/2005/8/layout/hProcess9"/>
    <dgm:cxn modelId="{A78A7DCD-72D8-49B1-99AB-96D3D53A0576}" type="presParOf" srcId="{CDCC10CA-6469-4A08-A4E2-0B2950F92722}" destId="{E1E16150-8345-46FA-973A-CF24C8FFD81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7497B8-A815-4BA9-97F7-148B09D8D3B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BBAE7B5-0534-4819-913A-846BF33EA957}">
      <dgm:prSet phldrT="[Texte]"/>
      <dgm:spPr/>
      <dgm:t>
        <a:bodyPr/>
        <a:lstStyle/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Comparaison 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1D51766D-28EF-4877-B3D2-F6CEAEEE9704}" type="parTrans" cxnId="{731C5E8B-8284-4362-86B1-C0AA7AC202A7}">
      <dgm:prSet/>
      <dgm:spPr/>
      <dgm:t>
        <a:bodyPr/>
        <a:lstStyle/>
        <a:p>
          <a:endParaRPr lang="fr-FR"/>
        </a:p>
      </dgm:t>
    </dgm:pt>
    <dgm:pt modelId="{97A07EB0-0EE8-412F-BF60-8CAC59909865}" type="sibTrans" cxnId="{731C5E8B-8284-4362-86B1-C0AA7AC202A7}">
      <dgm:prSet/>
      <dgm:spPr/>
      <dgm:t>
        <a:bodyPr/>
        <a:lstStyle/>
        <a:p>
          <a:endParaRPr lang="fr-FR"/>
        </a:p>
      </dgm:t>
    </dgm:pt>
    <dgm:pt modelId="{E31D3147-7081-4E67-87ED-554C944EE563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Taserwest</a:t>
          </a:r>
          <a:endParaRPr lang="fr-FR" dirty="0" smtClean="0">
            <a:latin typeface="Times New Roman" pitchFamily="18" charset="0"/>
            <a:cs typeface="Times New Roman" pitchFamily="18" charset="0"/>
          </a:endParaRP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dirty="0" err="1" smtClean="0">
              <a:latin typeface="Times New Roman" pitchFamily="18" charset="0"/>
              <a:cs typeface="Times New Roman" pitchFamily="18" charset="0"/>
            </a:rPr>
            <a:t>serwes</a:t>
          </a:r>
          <a:r>
            <a:rPr lang="fr-FR" dirty="0" smtClean="0">
              <a:latin typeface="Times New Roman" pitchFamily="18" charset="0"/>
              <a:cs typeface="Times New Roman" pitchFamily="18" charset="0"/>
            </a:rPr>
            <a:t>) 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089D7601-1440-422D-9363-0386597443D1}" type="parTrans" cxnId="{3DB04A4F-27EB-44E1-9759-3A041ACBE3FB}">
      <dgm:prSet/>
      <dgm:spPr/>
      <dgm:t>
        <a:bodyPr/>
        <a:lstStyle/>
        <a:p>
          <a:endParaRPr lang="fr-FR"/>
        </a:p>
      </dgm:t>
    </dgm:pt>
    <dgm:pt modelId="{EFA62002-1F89-4A97-8274-80DFFB292AF3}" type="sibTrans" cxnId="{3DB04A4F-27EB-44E1-9759-3A041ACBE3FB}">
      <dgm:prSet/>
      <dgm:spPr/>
      <dgm:t>
        <a:bodyPr/>
        <a:lstStyle/>
        <a:p>
          <a:endParaRPr lang="fr-FR"/>
        </a:p>
      </dgm:t>
    </dgm:pt>
    <dgm:pt modelId="{12EF6A05-AFED-4ABA-BD95-A21CEED723DB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Takanit</a:t>
          </a:r>
          <a:endParaRPr lang="fr-FR" dirty="0" smtClean="0">
            <a:latin typeface="Times New Roman" pitchFamily="18" charset="0"/>
            <a:cs typeface="Times New Roman" pitchFamily="18" charset="0"/>
          </a:endParaRP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dirty="0" err="1" smtClean="0">
              <a:latin typeface="Times New Roman" pitchFamily="18" charset="0"/>
              <a:cs typeface="Times New Roman" pitchFamily="18" charset="0"/>
            </a:rPr>
            <a:t>kenni</a:t>
          </a:r>
          <a:r>
            <a:rPr lang="fr-FR" dirty="0" smtClean="0">
              <a:latin typeface="Times New Roman" pitchFamily="18" charset="0"/>
              <a:cs typeface="Times New Roman" pitchFamily="18" charset="0"/>
            </a:rPr>
            <a:t>) 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3F4B8296-9E0E-4FCB-A40C-C5DC10B83975}" type="parTrans" cxnId="{C9339379-69AB-4345-A50A-F19C286D1B19}">
      <dgm:prSet/>
      <dgm:spPr/>
      <dgm:t>
        <a:bodyPr/>
        <a:lstStyle/>
        <a:p>
          <a:endParaRPr lang="fr-FR"/>
        </a:p>
      </dgm:t>
    </dgm:pt>
    <dgm:pt modelId="{BE9416CD-B661-4669-B5F5-9D5B3555B2EC}" type="sibTrans" cxnId="{C9339379-69AB-4345-A50A-F19C286D1B19}">
      <dgm:prSet/>
      <dgm:spPr/>
      <dgm:t>
        <a:bodyPr/>
        <a:lstStyle/>
        <a:p>
          <a:endParaRPr lang="fr-FR"/>
        </a:p>
      </dgm:t>
    </dgm:pt>
    <dgm:pt modelId="{1F14C22A-0650-4239-8669-80E5DA930F61}">
      <dgm:prSet phldrT="[Texte]"/>
      <dgm:spPr/>
      <dgm:t>
        <a:bodyPr/>
        <a:lstStyle/>
        <a:p>
          <a:r>
            <a:rPr lang="fr-FR" dirty="0" err="1" smtClean="0">
              <a:latin typeface="Times New Roman" pitchFamily="18" charset="0"/>
              <a:cs typeface="Times New Roman" pitchFamily="18" charset="0"/>
            </a:rPr>
            <a:t>Asemyif</a:t>
          </a:r>
          <a:endParaRPr lang="fr-FR" dirty="0" smtClean="0">
            <a:latin typeface="Times New Roman" pitchFamily="18" charset="0"/>
            <a:cs typeface="Times New Roman" pitchFamily="18" charset="0"/>
          </a:endParaRPr>
        </a:p>
        <a:p>
          <a:r>
            <a:rPr lang="fr-FR" dirty="0" smtClean="0">
              <a:latin typeface="Times New Roman" pitchFamily="18" charset="0"/>
              <a:cs typeface="Times New Roman" pitchFamily="18" charset="0"/>
            </a:rPr>
            <a:t>(if ) </a:t>
          </a:r>
          <a:endParaRPr lang="fr-FR" dirty="0">
            <a:latin typeface="Times New Roman" pitchFamily="18" charset="0"/>
            <a:cs typeface="Times New Roman" pitchFamily="18" charset="0"/>
          </a:endParaRPr>
        </a:p>
      </dgm:t>
    </dgm:pt>
    <dgm:pt modelId="{D85537A0-0334-4AD3-926E-C95022A8B4D3}" type="parTrans" cxnId="{DBF1D7BD-72EE-4349-9366-8E50E5C67E37}">
      <dgm:prSet/>
      <dgm:spPr/>
      <dgm:t>
        <a:bodyPr/>
        <a:lstStyle/>
        <a:p>
          <a:endParaRPr lang="fr-FR"/>
        </a:p>
      </dgm:t>
    </dgm:pt>
    <dgm:pt modelId="{83D4D9AC-1E79-46BD-99B2-D08415C86FBD}" type="sibTrans" cxnId="{DBF1D7BD-72EE-4349-9366-8E50E5C67E37}">
      <dgm:prSet/>
      <dgm:spPr/>
      <dgm:t>
        <a:bodyPr/>
        <a:lstStyle/>
        <a:p>
          <a:endParaRPr lang="fr-FR"/>
        </a:p>
      </dgm:t>
    </dgm:pt>
    <dgm:pt modelId="{254E34BB-CED9-4716-8771-2F52CA2F2A1D}" type="pres">
      <dgm:prSet presAssocID="{7E7497B8-A815-4BA9-97F7-148B09D8D3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C9320D-B45B-4F1E-8F94-0F41F1C33008}" type="pres">
      <dgm:prSet presAssocID="{3BBAE7B5-0534-4819-913A-846BF33EA957}" presName="centerShape" presStyleLbl="node0" presStyleIdx="0" presStyleCnt="1"/>
      <dgm:spPr/>
      <dgm:t>
        <a:bodyPr/>
        <a:lstStyle/>
        <a:p>
          <a:endParaRPr lang="fr-FR"/>
        </a:p>
      </dgm:t>
    </dgm:pt>
    <dgm:pt modelId="{C52B2C7B-E0A2-4900-9720-289A58B5DE3E}" type="pres">
      <dgm:prSet presAssocID="{089D7601-1440-422D-9363-0386597443D1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CC1ADA61-0C7A-45A4-976C-A3C050C51278}" type="pres">
      <dgm:prSet presAssocID="{E31D3147-7081-4E67-87ED-554C944EE56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9B5B3D-6F41-4E2B-B6FB-3915C1F41005}" type="pres">
      <dgm:prSet presAssocID="{3F4B8296-9E0E-4FCB-A40C-C5DC10B83975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9A62091B-2ED3-469F-A5E7-C36381565DF7}" type="pres">
      <dgm:prSet presAssocID="{12EF6A05-AFED-4ABA-BD95-A21CEED723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BD0903-17A5-4E2F-A842-3F2AE972D9F3}" type="pres">
      <dgm:prSet presAssocID="{D85537A0-0334-4AD3-926E-C95022A8B4D3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F0E0EB83-12E8-41AA-942F-26D161E3F78C}" type="pres">
      <dgm:prSet presAssocID="{1F14C22A-0650-4239-8669-80E5DA930F6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1C5E8B-8284-4362-86B1-C0AA7AC202A7}" srcId="{7E7497B8-A815-4BA9-97F7-148B09D8D3B7}" destId="{3BBAE7B5-0534-4819-913A-846BF33EA957}" srcOrd="0" destOrd="0" parTransId="{1D51766D-28EF-4877-B3D2-F6CEAEEE9704}" sibTransId="{97A07EB0-0EE8-412F-BF60-8CAC59909865}"/>
    <dgm:cxn modelId="{C5F367C4-62B2-41DB-8890-F2B694DE7B66}" type="presOf" srcId="{089D7601-1440-422D-9363-0386597443D1}" destId="{C52B2C7B-E0A2-4900-9720-289A58B5DE3E}" srcOrd="0" destOrd="0" presId="urn:microsoft.com/office/officeart/2005/8/layout/radial4"/>
    <dgm:cxn modelId="{C9339379-69AB-4345-A50A-F19C286D1B19}" srcId="{3BBAE7B5-0534-4819-913A-846BF33EA957}" destId="{12EF6A05-AFED-4ABA-BD95-A21CEED723DB}" srcOrd="1" destOrd="0" parTransId="{3F4B8296-9E0E-4FCB-A40C-C5DC10B83975}" sibTransId="{BE9416CD-B661-4669-B5F5-9D5B3555B2EC}"/>
    <dgm:cxn modelId="{C14962AD-0495-4A5D-A120-AD53C278F724}" type="presOf" srcId="{7E7497B8-A815-4BA9-97F7-148B09D8D3B7}" destId="{254E34BB-CED9-4716-8771-2F52CA2F2A1D}" srcOrd="0" destOrd="0" presId="urn:microsoft.com/office/officeart/2005/8/layout/radial4"/>
    <dgm:cxn modelId="{F14ED33C-F6C1-4BBC-89E9-ECB1B64625D7}" type="presOf" srcId="{E31D3147-7081-4E67-87ED-554C944EE563}" destId="{CC1ADA61-0C7A-45A4-976C-A3C050C51278}" srcOrd="0" destOrd="0" presId="urn:microsoft.com/office/officeart/2005/8/layout/radial4"/>
    <dgm:cxn modelId="{3DB04A4F-27EB-44E1-9759-3A041ACBE3FB}" srcId="{3BBAE7B5-0534-4819-913A-846BF33EA957}" destId="{E31D3147-7081-4E67-87ED-554C944EE563}" srcOrd="0" destOrd="0" parTransId="{089D7601-1440-422D-9363-0386597443D1}" sibTransId="{EFA62002-1F89-4A97-8274-80DFFB292AF3}"/>
    <dgm:cxn modelId="{DCA260D9-4FE5-461C-AE1B-25E11C0720CF}" type="presOf" srcId="{1F14C22A-0650-4239-8669-80E5DA930F61}" destId="{F0E0EB83-12E8-41AA-942F-26D161E3F78C}" srcOrd="0" destOrd="0" presId="urn:microsoft.com/office/officeart/2005/8/layout/radial4"/>
    <dgm:cxn modelId="{DBF1D7BD-72EE-4349-9366-8E50E5C67E37}" srcId="{3BBAE7B5-0534-4819-913A-846BF33EA957}" destId="{1F14C22A-0650-4239-8669-80E5DA930F61}" srcOrd="2" destOrd="0" parTransId="{D85537A0-0334-4AD3-926E-C95022A8B4D3}" sibTransId="{83D4D9AC-1E79-46BD-99B2-D08415C86FBD}"/>
    <dgm:cxn modelId="{94FE0195-BB71-4973-8253-EB57E7DBCCE6}" type="presOf" srcId="{3F4B8296-9E0E-4FCB-A40C-C5DC10B83975}" destId="{A19B5B3D-6F41-4E2B-B6FB-3915C1F41005}" srcOrd="0" destOrd="0" presId="urn:microsoft.com/office/officeart/2005/8/layout/radial4"/>
    <dgm:cxn modelId="{38D21406-AEE0-4D3B-8533-FEEA178468D4}" type="presOf" srcId="{D85537A0-0334-4AD3-926E-C95022A8B4D3}" destId="{CFBD0903-17A5-4E2F-A842-3F2AE972D9F3}" srcOrd="0" destOrd="0" presId="urn:microsoft.com/office/officeart/2005/8/layout/radial4"/>
    <dgm:cxn modelId="{8DBA741F-2423-454C-83A3-7F74F508D0E5}" type="presOf" srcId="{12EF6A05-AFED-4ABA-BD95-A21CEED723DB}" destId="{9A62091B-2ED3-469F-A5E7-C36381565DF7}" srcOrd="0" destOrd="0" presId="urn:microsoft.com/office/officeart/2005/8/layout/radial4"/>
    <dgm:cxn modelId="{1738ED74-2C7B-4C8D-A4E6-67E0A523BDBA}" type="presOf" srcId="{3BBAE7B5-0534-4819-913A-846BF33EA957}" destId="{96C9320D-B45B-4F1E-8F94-0F41F1C33008}" srcOrd="0" destOrd="0" presId="urn:microsoft.com/office/officeart/2005/8/layout/radial4"/>
    <dgm:cxn modelId="{7C6C61EB-84E1-4355-9C1E-B32AAF56C5A4}" type="presParOf" srcId="{254E34BB-CED9-4716-8771-2F52CA2F2A1D}" destId="{96C9320D-B45B-4F1E-8F94-0F41F1C33008}" srcOrd="0" destOrd="0" presId="urn:microsoft.com/office/officeart/2005/8/layout/radial4"/>
    <dgm:cxn modelId="{188010AD-82BF-45E1-959F-D15EE70C9895}" type="presParOf" srcId="{254E34BB-CED9-4716-8771-2F52CA2F2A1D}" destId="{C52B2C7B-E0A2-4900-9720-289A58B5DE3E}" srcOrd="1" destOrd="0" presId="urn:microsoft.com/office/officeart/2005/8/layout/radial4"/>
    <dgm:cxn modelId="{378CC72F-2DC9-427B-8860-42BD2EF35EC3}" type="presParOf" srcId="{254E34BB-CED9-4716-8771-2F52CA2F2A1D}" destId="{CC1ADA61-0C7A-45A4-976C-A3C050C51278}" srcOrd="2" destOrd="0" presId="urn:microsoft.com/office/officeart/2005/8/layout/radial4"/>
    <dgm:cxn modelId="{A55865CD-FBCF-4738-8287-1C19E7804CCC}" type="presParOf" srcId="{254E34BB-CED9-4716-8771-2F52CA2F2A1D}" destId="{A19B5B3D-6F41-4E2B-B6FB-3915C1F41005}" srcOrd="3" destOrd="0" presId="urn:microsoft.com/office/officeart/2005/8/layout/radial4"/>
    <dgm:cxn modelId="{B274B7A1-ED51-4B31-B635-987070E02545}" type="presParOf" srcId="{254E34BB-CED9-4716-8771-2F52CA2F2A1D}" destId="{9A62091B-2ED3-469F-A5E7-C36381565DF7}" srcOrd="4" destOrd="0" presId="urn:microsoft.com/office/officeart/2005/8/layout/radial4"/>
    <dgm:cxn modelId="{002E8500-A397-4A9B-BCE5-334E1EC28F97}" type="presParOf" srcId="{254E34BB-CED9-4716-8771-2F52CA2F2A1D}" destId="{CFBD0903-17A5-4E2F-A842-3F2AE972D9F3}" srcOrd="5" destOrd="0" presId="urn:microsoft.com/office/officeart/2005/8/layout/radial4"/>
    <dgm:cxn modelId="{CBCD6135-7C89-4E8B-924C-E21338E25AD1}" type="presParOf" srcId="{254E34BB-CED9-4716-8771-2F52CA2F2A1D}" destId="{F0E0EB83-12E8-41AA-942F-26D161E3F78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BC148-E756-498B-8CFC-FD8E245B73F2}">
      <dsp:nvSpPr>
        <dsp:cNvPr id="0" name=""/>
        <dsp:cNvSpPr/>
      </dsp:nvSpPr>
      <dsp:spPr>
        <a:xfrm>
          <a:off x="0" y="2052636"/>
          <a:ext cx="1441257" cy="720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dirty="0" err="1" smtClean="0">
              <a:latin typeface="Times New Roman" pitchFamily="18" charset="0"/>
              <a:cs typeface="Times New Roman" pitchFamily="18" charset="0"/>
            </a:rPr>
            <a:t>eni</a:t>
          </a:r>
          <a:r>
            <a:rPr lang="fr-FR" sz="1800" kern="1200" dirty="0" smtClean="0">
              <a:latin typeface="Times New Roman" pitchFamily="18" charset="0"/>
              <a:cs typeface="Times New Roman" pitchFamily="18" charset="0"/>
            </a:rPr>
            <a:t>: monter.</a:t>
          </a:r>
          <a:endParaRPr lang="fr-FR" sz="1800" kern="1200" dirty="0"/>
        </a:p>
      </dsp:txBody>
      <dsp:txXfrm>
        <a:off x="0" y="2052636"/>
        <a:ext cx="1441257" cy="720628"/>
      </dsp:txXfrm>
    </dsp:sp>
    <dsp:sp modelId="{1073EC2B-5904-42AA-B43F-89363BC968BF}">
      <dsp:nvSpPr>
        <dsp:cNvPr id="0" name=""/>
        <dsp:cNvSpPr/>
      </dsp:nvSpPr>
      <dsp:spPr>
        <a:xfrm rot="17616290">
          <a:off x="1027215" y="1767513"/>
          <a:ext cx="1381121" cy="25312"/>
        </a:xfrm>
        <a:custGeom>
          <a:avLst/>
          <a:gdLst/>
          <a:ahLst/>
          <a:cxnLst/>
          <a:rect l="0" t="0" r="0" b="0"/>
          <a:pathLst>
            <a:path>
              <a:moveTo>
                <a:pt x="0" y="12656"/>
              </a:moveTo>
              <a:lnTo>
                <a:pt x="1381121" y="12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7616290">
        <a:off x="1683248" y="1745641"/>
        <a:ext cx="69056" cy="69056"/>
      </dsp:txXfrm>
    </dsp:sp>
    <dsp:sp modelId="{4E2A658A-2414-4114-B437-7B69532A84EF}">
      <dsp:nvSpPr>
        <dsp:cNvPr id="0" name=""/>
        <dsp:cNvSpPr/>
      </dsp:nvSpPr>
      <dsp:spPr>
        <a:xfrm>
          <a:off x="1994295" y="0"/>
          <a:ext cx="1441257" cy="2294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/>
          </a:r>
          <a:br>
            <a:rPr lang="fr-FR" sz="1800" kern="1200" dirty="0" smtClean="0"/>
          </a:br>
          <a:r>
            <a:rPr lang="fr-FR" sz="1800" kern="1200" dirty="0" err="1" smtClean="0"/>
            <a:t>tum</a:t>
          </a:r>
          <a:r>
            <a:rPr lang="fr-FR" sz="1800" kern="1200" dirty="0" smtClean="0"/>
            <a:t>+na+</a:t>
          </a:r>
          <a:r>
            <a:rPr lang="fr-FR" sz="1800" kern="1200" dirty="0" err="1" smtClean="0"/>
            <a:t>yt</a:t>
          </a:r>
          <a:endParaRPr lang="fr-FR" sz="1800" kern="1200" dirty="0"/>
        </a:p>
      </dsp:txBody>
      <dsp:txXfrm>
        <a:off x="1994295" y="0"/>
        <a:ext cx="1441257" cy="2294777"/>
      </dsp:txXfrm>
    </dsp:sp>
    <dsp:sp modelId="{ECB1C1FA-A7BB-4215-ACE2-FA4F74D8842C}">
      <dsp:nvSpPr>
        <dsp:cNvPr id="0" name=""/>
        <dsp:cNvSpPr/>
      </dsp:nvSpPr>
      <dsp:spPr>
        <a:xfrm>
          <a:off x="3435552" y="1134732"/>
          <a:ext cx="558545" cy="25312"/>
        </a:xfrm>
        <a:custGeom>
          <a:avLst/>
          <a:gdLst/>
          <a:ahLst/>
          <a:cxnLst/>
          <a:rect l="0" t="0" r="0" b="0"/>
          <a:pathLst>
            <a:path>
              <a:moveTo>
                <a:pt x="0" y="12656"/>
              </a:moveTo>
              <a:lnTo>
                <a:pt x="558545" y="126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700861" y="1133425"/>
        <a:ext cx="27927" cy="27927"/>
      </dsp:txXfrm>
    </dsp:sp>
    <dsp:sp modelId="{DF69DC54-44B8-4045-A4FA-4703FDCA490E}">
      <dsp:nvSpPr>
        <dsp:cNvPr id="0" name=""/>
        <dsp:cNvSpPr/>
      </dsp:nvSpPr>
      <dsp:spPr>
        <a:xfrm>
          <a:off x="3994097" y="0"/>
          <a:ext cx="1441257" cy="2294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tumnayt</a:t>
          </a:r>
          <a:endParaRPr lang="fr-FR" sz="1800" kern="1200" dirty="0"/>
        </a:p>
      </dsp:txBody>
      <dsp:txXfrm>
        <a:off x="3994097" y="0"/>
        <a:ext cx="1441257" cy="2294777"/>
      </dsp:txXfrm>
    </dsp:sp>
    <dsp:sp modelId="{DA96C1C7-7017-4419-9B55-C3B90AB0B50E}">
      <dsp:nvSpPr>
        <dsp:cNvPr id="0" name=""/>
        <dsp:cNvSpPr/>
      </dsp:nvSpPr>
      <dsp:spPr>
        <a:xfrm rot="4008026">
          <a:off x="995935" y="3075655"/>
          <a:ext cx="1469552" cy="25312"/>
        </a:xfrm>
        <a:custGeom>
          <a:avLst/>
          <a:gdLst/>
          <a:ahLst/>
          <a:cxnLst/>
          <a:rect l="0" t="0" r="0" b="0"/>
          <a:pathLst>
            <a:path>
              <a:moveTo>
                <a:pt x="0" y="12656"/>
              </a:moveTo>
              <a:lnTo>
                <a:pt x="1469552" y="12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4008026">
        <a:off x="1693972" y="3051572"/>
        <a:ext cx="73477" cy="73477"/>
      </dsp:txXfrm>
    </dsp:sp>
    <dsp:sp modelId="{3D1AA113-002F-4FEA-9A7B-B3481614FF42}">
      <dsp:nvSpPr>
        <dsp:cNvPr id="0" name=""/>
        <dsp:cNvSpPr/>
      </dsp:nvSpPr>
      <dsp:spPr>
        <a:xfrm>
          <a:off x="2020165" y="2831498"/>
          <a:ext cx="1441257" cy="1864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Tum</a:t>
          </a:r>
          <a:r>
            <a:rPr lang="fr-FR" sz="1800" kern="1200" dirty="0" smtClean="0"/>
            <a:t>+na+</a:t>
          </a:r>
          <a:r>
            <a:rPr lang="fr-FR" sz="1800" kern="1200" dirty="0" err="1" smtClean="0"/>
            <a:t>yt</a:t>
          </a:r>
          <a:endParaRPr lang="fr-FR" sz="1800" kern="1200" dirty="0"/>
        </a:p>
      </dsp:txBody>
      <dsp:txXfrm>
        <a:off x="2020165" y="2831498"/>
        <a:ext cx="1441257" cy="1864346"/>
      </dsp:txXfrm>
    </dsp:sp>
    <dsp:sp modelId="{A0C4F565-8538-423F-9D5A-E9C537FAD6F8}">
      <dsp:nvSpPr>
        <dsp:cNvPr id="0" name=""/>
        <dsp:cNvSpPr/>
      </dsp:nvSpPr>
      <dsp:spPr>
        <a:xfrm>
          <a:off x="3461423" y="3751015"/>
          <a:ext cx="576503" cy="25312"/>
        </a:xfrm>
        <a:custGeom>
          <a:avLst/>
          <a:gdLst/>
          <a:ahLst/>
          <a:cxnLst/>
          <a:rect l="0" t="0" r="0" b="0"/>
          <a:pathLst>
            <a:path>
              <a:moveTo>
                <a:pt x="0" y="12656"/>
              </a:moveTo>
              <a:lnTo>
                <a:pt x="576503" y="126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735262" y="3749259"/>
        <a:ext cx="28825" cy="28825"/>
      </dsp:txXfrm>
    </dsp:sp>
    <dsp:sp modelId="{10256DD2-9548-4D9B-B3E3-E11B01FE9D56}">
      <dsp:nvSpPr>
        <dsp:cNvPr id="0" name=""/>
        <dsp:cNvSpPr/>
      </dsp:nvSpPr>
      <dsp:spPr>
        <a:xfrm>
          <a:off x="4037926" y="2838456"/>
          <a:ext cx="1441257" cy="18504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T+</a:t>
          </a:r>
          <a:r>
            <a:rPr lang="fr-FR" sz="1800" kern="1200" dirty="0" err="1" smtClean="0"/>
            <a:t>aɣu</a:t>
          </a:r>
          <a:r>
            <a:rPr lang="fr-FR" sz="1800" kern="1200" dirty="0" smtClean="0"/>
            <a:t>+</a:t>
          </a:r>
          <a:r>
            <a:rPr lang="fr-FR" sz="1800" kern="1200" dirty="0" err="1" smtClean="0"/>
            <a:t>mnayt</a:t>
          </a:r>
          <a:endParaRPr lang="fr-FR" sz="1800" kern="1200" dirty="0"/>
        </a:p>
      </dsp:txBody>
      <dsp:txXfrm>
        <a:off x="4037926" y="2838456"/>
        <a:ext cx="1441257" cy="1850430"/>
      </dsp:txXfrm>
    </dsp:sp>
    <dsp:sp modelId="{631333FB-8648-4F5A-A6E3-958E642C5107}">
      <dsp:nvSpPr>
        <dsp:cNvPr id="0" name=""/>
        <dsp:cNvSpPr/>
      </dsp:nvSpPr>
      <dsp:spPr>
        <a:xfrm>
          <a:off x="5479184" y="3751015"/>
          <a:ext cx="576503" cy="25312"/>
        </a:xfrm>
        <a:custGeom>
          <a:avLst/>
          <a:gdLst/>
          <a:ahLst/>
          <a:cxnLst/>
          <a:rect l="0" t="0" r="0" b="0"/>
          <a:pathLst>
            <a:path>
              <a:moveTo>
                <a:pt x="0" y="12656"/>
              </a:moveTo>
              <a:lnTo>
                <a:pt x="576503" y="126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753023" y="3749259"/>
        <a:ext cx="28825" cy="28825"/>
      </dsp:txXfrm>
    </dsp:sp>
    <dsp:sp modelId="{190431BE-3698-4F21-B20A-C5D176EE3BB8}">
      <dsp:nvSpPr>
        <dsp:cNvPr id="0" name=""/>
        <dsp:cNvSpPr/>
      </dsp:nvSpPr>
      <dsp:spPr>
        <a:xfrm>
          <a:off x="6055687" y="2981332"/>
          <a:ext cx="1441257" cy="1564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Taɣumnayt</a:t>
          </a:r>
          <a:endParaRPr lang="fr-FR" sz="1800" kern="1200" dirty="0"/>
        </a:p>
      </dsp:txBody>
      <dsp:txXfrm>
        <a:off x="6055687" y="2981332"/>
        <a:ext cx="1441257" cy="156467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27C477-B100-4EFA-86D0-3DD12B2E8F15}">
      <dsp:nvSpPr>
        <dsp:cNvPr id="0" name=""/>
        <dsp:cNvSpPr/>
      </dsp:nvSpPr>
      <dsp:spPr>
        <a:xfrm>
          <a:off x="2804" y="745504"/>
          <a:ext cx="2522784" cy="1009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err="1" smtClean="0"/>
            <a:t>Aṣaḍ</a:t>
          </a:r>
          <a:endParaRPr lang="fr-FR" sz="3900" kern="1200" dirty="0"/>
        </a:p>
      </dsp:txBody>
      <dsp:txXfrm>
        <a:off x="2804" y="745504"/>
        <a:ext cx="2522784" cy="1009113"/>
      </dsp:txXfrm>
    </dsp:sp>
    <dsp:sp modelId="{F7C8710B-D64C-4EEC-85B6-0B2FF87FD8D8}">
      <dsp:nvSpPr>
        <dsp:cNvPr id="0" name=""/>
        <dsp:cNvSpPr/>
      </dsp:nvSpPr>
      <dsp:spPr>
        <a:xfrm>
          <a:off x="2804" y="1754617"/>
          <a:ext cx="2522784" cy="2186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900" kern="1200" dirty="0" smtClean="0"/>
            <a:t>ṣ ḍ</a:t>
          </a:r>
          <a:endParaRPr lang="fr-F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900" kern="1200" dirty="0" smtClean="0"/>
            <a:t>A – a -</a:t>
          </a:r>
          <a:endParaRPr lang="fr-FR" sz="3900" kern="1200" dirty="0"/>
        </a:p>
      </dsp:txBody>
      <dsp:txXfrm>
        <a:off x="2804" y="1754617"/>
        <a:ext cx="2522784" cy="2186194"/>
      </dsp:txXfrm>
    </dsp:sp>
    <dsp:sp modelId="{F5C4A93A-143E-47F2-ADCA-4BF1B2F3B603}">
      <dsp:nvSpPr>
        <dsp:cNvPr id="0" name=""/>
        <dsp:cNvSpPr/>
      </dsp:nvSpPr>
      <dsp:spPr>
        <a:xfrm>
          <a:off x="2928919" y="745504"/>
          <a:ext cx="2929003" cy="1009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err="1" smtClean="0"/>
            <a:t>Amenbaḍ</a:t>
          </a:r>
          <a:endParaRPr lang="fr-FR" sz="3900" kern="1200" dirty="0"/>
        </a:p>
      </dsp:txBody>
      <dsp:txXfrm>
        <a:off x="2928919" y="745504"/>
        <a:ext cx="2929003" cy="1009113"/>
      </dsp:txXfrm>
    </dsp:sp>
    <dsp:sp modelId="{5A44F279-3034-4C6D-B3E7-4DF9F4439F82}">
      <dsp:nvSpPr>
        <dsp:cNvPr id="0" name=""/>
        <dsp:cNvSpPr/>
      </dsp:nvSpPr>
      <dsp:spPr>
        <a:xfrm>
          <a:off x="2878778" y="1754617"/>
          <a:ext cx="3029284" cy="2186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900" kern="1200" dirty="0" smtClean="0"/>
            <a:t>B ḍ</a:t>
          </a:r>
          <a:endParaRPr lang="fr-F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900" kern="1200" dirty="0" smtClean="0"/>
            <a:t>Amen – a -</a:t>
          </a:r>
          <a:endParaRPr lang="fr-FR" sz="3900" kern="1200" dirty="0"/>
        </a:p>
      </dsp:txBody>
      <dsp:txXfrm>
        <a:off x="2878778" y="1754617"/>
        <a:ext cx="3029284" cy="2186194"/>
      </dsp:txXfrm>
    </dsp:sp>
    <dsp:sp modelId="{43545AFF-B549-403B-B521-9628A0C0B3F3}">
      <dsp:nvSpPr>
        <dsp:cNvPr id="0" name=""/>
        <dsp:cNvSpPr/>
      </dsp:nvSpPr>
      <dsp:spPr>
        <a:xfrm>
          <a:off x="6261252" y="745504"/>
          <a:ext cx="2522784" cy="1009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err="1" smtClean="0"/>
            <a:t>amgay</a:t>
          </a:r>
          <a:endParaRPr lang="fr-FR" sz="3900" kern="1200" dirty="0"/>
        </a:p>
      </dsp:txBody>
      <dsp:txXfrm>
        <a:off x="6261252" y="745504"/>
        <a:ext cx="2522784" cy="1009113"/>
      </dsp:txXfrm>
    </dsp:sp>
    <dsp:sp modelId="{EA5ACD18-E0F5-4330-8D42-2FB37C3172AD}">
      <dsp:nvSpPr>
        <dsp:cNvPr id="0" name=""/>
        <dsp:cNvSpPr/>
      </dsp:nvSpPr>
      <dsp:spPr>
        <a:xfrm>
          <a:off x="6261252" y="1754617"/>
          <a:ext cx="2522784" cy="21861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900" kern="1200" dirty="0" smtClean="0"/>
            <a:t>G </a:t>
          </a:r>
          <a:endParaRPr lang="fr-F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900" kern="1200" dirty="0" smtClean="0"/>
            <a:t>Am - ay</a:t>
          </a:r>
          <a:endParaRPr lang="fr-FR" sz="3900" kern="1200" dirty="0"/>
        </a:p>
      </dsp:txBody>
      <dsp:txXfrm>
        <a:off x="6261252" y="1754617"/>
        <a:ext cx="2522784" cy="21861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6CBB30-1222-4E46-8C0D-6E661FEB130D}">
      <dsp:nvSpPr>
        <dsp:cNvPr id="0" name=""/>
        <dsp:cNvSpPr/>
      </dsp:nvSpPr>
      <dsp:spPr>
        <a:xfrm>
          <a:off x="464257" y="785714"/>
          <a:ext cx="3092646" cy="309264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01CDC-5FC2-4F2C-9899-B103607E8FAE}">
      <dsp:nvSpPr>
        <dsp:cNvPr id="0" name=""/>
        <dsp:cNvSpPr/>
      </dsp:nvSpPr>
      <dsp:spPr>
        <a:xfrm>
          <a:off x="464257" y="785714"/>
          <a:ext cx="3092646" cy="309264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8E86D-F631-4B42-8943-37AF2E74C67B}">
      <dsp:nvSpPr>
        <dsp:cNvPr id="0" name=""/>
        <dsp:cNvSpPr/>
      </dsp:nvSpPr>
      <dsp:spPr>
        <a:xfrm>
          <a:off x="464257" y="785714"/>
          <a:ext cx="3092646" cy="309264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E6E41-5342-4469-8F13-2E83CC610BB5}">
      <dsp:nvSpPr>
        <dsp:cNvPr id="0" name=""/>
        <dsp:cNvSpPr/>
      </dsp:nvSpPr>
      <dsp:spPr>
        <a:xfrm>
          <a:off x="464257" y="785714"/>
          <a:ext cx="3092646" cy="309264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BCD8E-D5C7-458E-B862-94E5B17DFCAC}">
      <dsp:nvSpPr>
        <dsp:cNvPr id="0" name=""/>
        <dsp:cNvSpPr/>
      </dsp:nvSpPr>
      <dsp:spPr>
        <a:xfrm>
          <a:off x="1298827" y="1620283"/>
          <a:ext cx="1423507" cy="14235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ales</a:t>
          </a:r>
          <a:endParaRPr lang="fr-FR" sz="4600" kern="1200" dirty="0"/>
        </a:p>
      </dsp:txBody>
      <dsp:txXfrm>
        <a:off x="1298827" y="1620283"/>
        <a:ext cx="1423507" cy="1423507"/>
      </dsp:txXfrm>
    </dsp:sp>
    <dsp:sp modelId="{3F125308-9D88-43DC-B5A5-2C308FC0ED50}">
      <dsp:nvSpPr>
        <dsp:cNvPr id="0" name=""/>
        <dsp:cNvSpPr/>
      </dsp:nvSpPr>
      <dsp:spPr>
        <a:xfrm>
          <a:off x="1512353" y="323359"/>
          <a:ext cx="996454" cy="9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Anallas</a:t>
          </a:r>
          <a:endParaRPr lang="fr-F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narrateur</a:t>
          </a:r>
          <a:endParaRPr lang="fr-FR" sz="1000" kern="1200" dirty="0"/>
        </a:p>
      </dsp:txBody>
      <dsp:txXfrm>
        <a:off x="1512353" y="323359"/>
        <a:ext cx="996454" cy="996454"/>
      </dsp:txXfrm>
    </dsp:sp>
    <dsp:sp modelId="{3A79E4C5-4420-4117-8555-7D8E40E0BA9D}">
      <dsp:nvSpPr>
        <dsp:cNvPr id="0" name=""/>
        <dsp:cNvSpPr/>
      </dsp:nvSpPr>
      <dsp:spPr>
        <a:xfrm>
          <a:off x="3022804" y="1833810"/>
          <a:ext cx="996454" cy="9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Analsan</a:t>
          </a:r>
          <a:endParaRPr lang="fr-F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narratif</a:t>
          </a:r>
          <a:endParaRPr lang="fr-FR" sz="1000" kern="1200" dirty="0"/>
        </a:p>
      </dsp:txBody>
      <dsp:txXfrm>
        <a:off x="3022804" y="1833810"/>
        <a:ext cx="996454" cy="996454"/>
      </dsp:txXfrm>
    </dsp:sp>
    <dsp:sp modelId="{061643CA-F3CD-4539-842B-FC0BBCE5D333}">
      <dsp:nvSpPr>
        <dsp:cNvPr id="0" name=""/>
        <dsp:cNvSpPr/>
      </dsp:nvSpPr>
      <dsp:spPr>
        <a:xfrm>
          <a:off x="1512353" y="3344260"/>
          <a:ext cx="996454" cy="9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Tasnallast</a:t>
          </a:r>
          <a:endParaRPr lang="fr-FR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narratologie</a:t>
          </a:r>
          <a:endParaRPr lang="fr-FR" sz="1000" kern="1200" dirty="0"/>
        </a:p>
      </dsp:txBody>
      <dsp:txXfrm>
        <a:off x="1512353" y="3344260"/>
        <a:ext cx="996454" cy="996454"/>
      </dsp:txXfrm>
    </dsp:sp>
    <dsp:sp modelId="{1E80A8D6-02C8-4AC6-97F6-7D5D6E7CADDE}">
      <dsp:nvSpPr>
        <dsp:cNvPr id="0" name=""/>
        <dsp:cNvSpPr/>
      </dsp:nvSpPr>
      <dsp:spPr>
        <a:xfrm>
          <a:off x="1902" y="1833810"/>
          <a:ext cx="996454" cy="9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Allas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narration</a:t>
          </a:r>
          <a:endParaRPr lang="fr-FR" sz="1000" kern="1200" dirty="0"/>
        </a:p>
      </dsp:txBody>
      <dsp:txXfrm>
        <a:off x="1902" y="1833810"/>
        <a:ext cx="996454" cy="9964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65919A-5478-45D9-A440-7853EF00EFEC}">
      <dsp:nvSpPr>
        <dsp:cNvPr id="0" name=""/>
        <dsp:cNvSpPr/>
      </dsp:nvSpPr>
      <dsp:spPr>
        <a:xfrm>
          <a:off x="494862" y="602035"/>
          <a:ext cx="3296522" cy="329652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C9B3C-E848-4E0D-BFB5-17AFE3BF38B5}">
      <dsp:nvSpPr>
        <dsp:cNvPr id="0" name=""/>
        <dsp:cNvSpPr/>
      </dsp:nvSpPr>
      <dsp:spPr>
        <a:xfrm>
          <a:off x="494862" y="602035"/>
          <a:ext cx="3296522" cy="329652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6F16C-5DCD-4720-B9EB-632CD321C6D6}">
      <dsp:nvSpPr>
        <dsp:cNvPr id="0" name=""/>
        <dsp:cNvSpPr/>
      </dsp:nvSpPr>
      <dsp:spPr>
        <a:xfrm>
          <a:off x="494862" y="602035"/>
          <a:ext cx="3296522" cy="329652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451A3-CEA2-4D6E-9CFD-CAC0B3FF1695}">
      <dsp:nvSpPr>
        <dsp:cNvPr id="0" name=""/>
        <dsp:cNvSpPr/>
      </dsp:nvSpPr>
      <dsp:spPr>
        <a:xfrm>
          <a:off x="494862" y="602035"/>
          <a:ext cx="3296522" cy="329652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C3032-505B-4877-B328-AF1213FB54D9}">
      <dsp:nvSpPr>
        <dsp:cNvPr id="0" name=""/>
        <dsp:cNvSpPr/>
      </dsp:nvSpPr>
      <dsp:spPr>
        <a:xfrm>
          <a:off x="1384449" y="1491622"/>
          <a:ext cx="1517348" cy="1517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err="1" smtClean="0"/>
            <a:t>awal</a:t>
          </a:r>
          <a:endParaRPr lang="fr-FR" sz="4300" kern="1200" dirty="0"/>
        </a:p>
      </dsp:txBody>
      <dsp:txXfrm>
        <a:off x="1384449" y="1491622"/>
        <a:ext cx="1517348" cy="1517348"/>
      </dsp:txXfrm>
    </dsp:sp>
    <dsp:sp modelId="{4432EE8F-8A43-4069-85EE-24C263DBF457}">
      <dsp:nvSpPr>
        <dsp:cNvPr id="0" name=""/>
        <dsp:cNvSpPr/>
      </dsp:nvSpPr>
      <dsp:spPr>
        <a:xfrm>
          <a:off x="1612052" y="109201"/>
          <a:ext cx="1062143" cy="1062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Amsawal</a:t>
          </a:r>
          <a:endParaRPr lang="fr-FR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narrateur</a:t>
          </a:r>
          <a:endParaRPr lang="fr-FR" sz="1100" kern="1200" dirty="0"/>
        </a:p>
      </dsp:txBody>
      <dsp:txXfrm>
        <a:off x="1612052" y="109201"/>
        <a:ext cx="1062143" cy="1062143"/>
      </dsp:txXfrm>
    </dsp:sp>
    <dsp:sp modelId="{1CC0911D-AAAA-47CB-90DD-029EF9842837}">
      <dsp:nvSpPr>
        <dsp:cNvPr id="0" name=""/>
        <dsp:cNvSpPr/>
      </dsp:nvSpPr>
      <dsp:spPr>
        <a:xfrm>
          <a:off x="3222075" y="1719225"/>
          <a:ext cx="1062143" cy="1062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Uswil</a:t>
          </a:r>
          <a:endParaRPr lang="fr-FR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narratif</a:t>
          </a:r>
          <a:endParaRPr lang="fr-FR" sz="1100" kern="1200" dirty="0"/>
        </a:p>
      </dsp:txBody>
      <dsp:txXfrm>
        <a:off x="3222075" y="1719225"/>
        <a:ext cx="1062143" cy="1062143"/>
      </dsp:txXfrm>
    </dsp:sp>
    <dsp:sp modelId="{F76480A2-C8DC-4D9C-8594-EAE113786B5F}">
      <dsp:nvSpPr>
        <dsp:cNvPr id="0" name=""/>
        <dsp:cNvSpPr/>
      </dsp:nvSpPr>
      <dsp:spPr>
        <a:xfrm>
          <a:off x="1612052" y="3329248"/>
          <a:ext cx="1062143" cy="1062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Tasensiwelt</a:t>
          </a:r>
          <a:endParaRPr lang="fr-FR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narratologie</a:t>
          </a:r>
          <a:endParaRPr lang="fr-FR" sz="1100" kern="1200" dirty="0"/>
        </a:p>
      </dsp:txBody>
      <dsp:txXfrm>
        <a:off x="1612052" y="3329248"/>
        <a:ext cx="1062143" cy="1062143"/>
      </dsp:txXfrm>
    </dsp:sp>
    <dsp:sp modelId="{F064B1D4-6F4D-4797-8511-D8154CA12474}">
      <dsp:nvSpPr>
        <dsp:cNvPr id="0" name=""/>
        <dsp:cNvSpPr/>
      </dsp:nvSpPr>
      <dsp:spPr>
        <a:xfrm>
          <a:off x="2028" y="1719225"/>
          <a:ext cx="1062143" cy="1062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Tasiwelt</a:t>
          </a:r>
          <a:endParaRPr lang="fr-FR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narration</a:t>
          </a:r>
          <a:endParaRPr lang="fr-FR" sz="1100" kern="1200" dirty="0"/>
        </a:p>
      </dsp:txBody>
      <dsp:txXfrm>
        <a:off x="2028" y="1719225"/>
        <a:ext cx="1062143" cy="10621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EE4E11-B508-46A2-BA70-F93859CAC0B5}">
      <dsp:nvSpPr>
        <dsp:cNvPr id="0" name=""/>
        <dsp:cNvSpPr/>
      </dsp:nvSpPr>
      <dsp:spPr>
        <a:xfrm>
          <a:off x="3989585" y="2808151"/>
          <a:ext cx="91440" cy="52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7CB74-5A37-4128-8478-0998EFFC95AE}">
      <dsp:nvSpPr>
        <dsp:cNvPr id="0" name=""/>
        <dsp:cNvSpPr/>
      </dsp:nvSpPr>
      <dsp:spPr>
        <a:xfrm>
          <a:off x="2936195" y="1143001"/>
          <a:ext cx="1099109" cy="523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461"/>
              </a:lnTo>
              <a:lnTo>
                <a:pt x="1099109" y="356461"/>
              </a:lnTo>
              <a:lnTo>
                <a:pt x="1099109" y="523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B5A2A-2BE2-46CD-9499-C6F418C18CEA}">
      <dsp:nvSpPr>
        <dsp:cNvPr id="0" name=""/>
        <dsp:cNvSpPr/>
      </dsp:nvSpPr>
      <dsp:spPr>
        <a:xfrm>
          <a:off x="1791366" y="2808151"/>
          <a:ext cx="91440" cy="52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0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D1B1D-709A-42DE-B3EC-40AA68A4790E}">
      <dsp:nvSpPr>
        <dsp:cNvPr id="0" name=""/>
        <dsp:cNvSpPr/>
      </dsp:nvSpPr>
      <dsp:spPr>
        <a:xfrm>
          <a:off x="1837086" y="1143001"/>
          <a:ext cx="1099109" cy="523076"/>
        </a:xfrm>
        <a:custGeom>
          <a:avLst/>
          <a:gdLst/>
          <a:ahLst/>
          <a:cxnLst/>
          <a:rect l="0" t="0" r="0" b="0"/>
          <a:pathLst>
            <a:path>
              <a:moveTo>
                <a:pt x="1099109" y="0"/>
              </a:moveTo>
              <a:lnTo>
                <a:pt x="1099109" y="356461"/>
              </a:lnTo>
              <a:lnTo>
                <a:pt x="0" y="356461"/>
              </a:lnTo>
              <a:lnTo>
                <a:pt x="0" y="523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30841-2F34-4102-B5BC-83321F82FD0E}">
      <dsp:nvSpPr>
        <dsp:cNvPr id="0" name=""/>
        <dsp:cNvSpPr/>
      </dsp:nvSpPr>
      <dsp:spPr>
        <a:xfrm>
          <a:off x="2036924" y="926"/>
          <a:ext cx="1798542" cy="114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D6D8D-2C10-4F55-95A2-7C2B4AA27FAC}">
      <dsp:nvSpPr>
        <dsp:cNvPr id="0" name=""/>
        <dsp:cNvSpPr/>
      </dsp:nvSpPr>
      <dsp:spPr>
        <a:xfrm>
          <a:off x="2236762" y="190772"/>
          <a:ext cx="1798542" cy="114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err="1" smtClean="0">
              <a:latin typeface="Times New Roman" pitchFamily="18" charset="0"/>
              <a:cs typeface="Times New Roman" pitchFamily="18" charset="0"/>
            </a:rPr>
            <a:t>eg</a:t>
          </a:r>
          <a:endParaRPr lang="fr-FR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6762" y="190772"/>
        <a:ext cx="1798542" cy="1142074"/>
      </dsp:txXfrm>
    </dsp:sp>
    <dsp:sp modelId="{A750014F-B852-461E-9ABD-384C5F292AE6}">
      <dsp:nvSpPr>
        <dsp:cNvPr id="0" name=""/>
        <dsp:cNvSpPr/>
      </dsp:nvSpPr>
      <dsp:spPr>
        <a:xfrm>
          <a:off x="937815" y="1666077"/>
          <a:ext cx="1798542" cy="114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9D1D0-C00B-41C2-ACAB-956B5BEB48B1}">
      <dsp:nvSpPr>
        <dsp:cNvPr id="0" name=""/>
        <dsp:cNvSpPr/>
      </dsp:nvSpPr>
      <dsp:spPr>
        <a:xfrm>
          <a:off x="1137653" y="1855923"/>
          <a:ext cx="1798542" cy="114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>
              <a:latin typeface="Times New Roman" pitchFamily="18" charset="0"/>
              <a:cs typeface="Times New Roman" pitchFamily="18" charset="0"/>
            </a:rPr>
            <a:t>+ </a:t>
          </a:r>
          <a:r>
            <a:rPr lang="fr-FR" sz="3900" kern="1200" dirty="0" err="1" smtClean="0">
              <a:latin typeface="Times New Roman" pitchFamily="18" charset="0"/>
              <a:cs typeface="Times New Roman" pitchFamily="18" charset="0"/>
            </a:rPr>
            <a:t>am</a:t>
          </a:r>
          <a:endParaRPr lang="fr-FR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7653" y="1855923"/>
        <a:ext cx="1798542" cy="1142074"/>
      </dsp:txXfrm>
    </dsp:sp>
    <dsp:sp modelId="{571801A8-D78B-43E7-8312-1E0AF07EA33F}">
      <dsp:nvSpPr>
        <dsp:cNvPr id="0" name=""/>
        <dsp:cNvSpPr/>
      </dsp:nvSpPr>
      <dsp:spPr>
        <a:xfrm>
          <a:off x="937815" y="3331227"/>
          <a:ext cx="1798542" cy="114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7DAF7-18A3-4100-BA30-8BC0971299CD}">
      <dsp:nvSpPr>
        <dsp:cNvPr id="0" name=""/>
        <dsp:cNvSpPr/>
      </dsp:nvSpPr>
      <dsp:spPr>
        <a:xfrm>
          <a:off x="1137653" y="3521073"/>
          <a:ext cx="1798542" cy="114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err="1" smtClean="0">
              <a:latin typeface="Times New Roman" pitchFamily="18" charset="0"/>
              <a:cs typeface="Times New Roman" pitchFamily="18" charset="0"/>
            </a:rPr>
            <a:t>ameg</a:t>
          </a:r>
          <a:endParaRPr lang="fr-FR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7653" y="3521073"/>
        <a:ext cx="1798542" cy="1142074"/>
      </dsp:txXfrm>
    </dsp:sp>
    <dsp:sp modelId="{02937FC7-D07E-4F10-9FD0-2C920DB6F564}">
      <dsp:nvSpPr>
        <dsp:cNvPr id="0" name=""/>
        <dsp:cNvSpPr/>
      </dsp:nvSpPr>
      <dsp:spPr>
        <a:xfrm>
          <a:off x="3136034" y="1666077"/>
          <a:ext cx="1798542" cy="114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C5DE5-3AC3-48A7-B39F-C9585F969081}">
      <dsp:nvSpPr>
        <dsp:cNvPr id="0" name=""/>
        <dsp:cNvSpPr/>
      </dsp:nvSpPr>
      <dsp:spPr>
        <a:xfrm>
          <a:off x="3335872" y="1855923"/>
          <a:ext cx="1798542" cy="114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>
              <a:latin typeface="Times New Roman" pitchFamily="18" charset="0"/>
              <a:cs typeface="Times New Roman" pitchFamily="18" charset="0"/>
            </a:rPr>
            <a:t>+ </a:t>
          </a:r>
          <a:r>
            <a:rPr lang="fr-FR" sz="3900" kern="1200" dirty="0" err="1" smtClean="0">
              <a:latin typeface="Times New Roman" pitchFamily="18" charset="0"/>
              <a:cs typeface="Times New Roman" pitchFamily="18" charset="0"/>
            </a:rPr>
            <a:t>amsa</a:t>
          </a:r>
          <a:r>
            <a:rPr lang="fr-FR" sz="39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fr-FR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5872" y="1855923"/>
        <a:ext cx="1798542" cy="1142074"/>
      </dsp:txXfrm>
    </dsp:sp>
    <dsp:sp modelId="{4AD64ACD-79DF-4552-8837-A17699D74AFA}">
      <dsp:nvSpPr>
        <dsp:cNvPr id="0" name=""/>
        <dsp:cNvSpPr/>
      </dsp:nvSpPr>
      <dsp:spPr>
        <a:xfrm>
          <a:off x="3136034" y="3331227"/>
          <a:ext cx="1798542" cy="114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2E712-C0DA-4A42-8481-990C9F2C32B2}">
      <dsp:nvSpPr>
        <dsp:cNvPr id="0" name=""/>
        <dsp:cNvSpPr/>
      </dsp:nvSpPr>
      <dsp:spPr>
        <a:xfrm>
          <a:off x="3335872" y="3521073"/>
          <a:ext cx="1798542" cy="114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err="1" smtClean="0">
              <a:latin typeface="Times New Roman" pitchFamily="18" charset="0"/>
              <a:cs typeface="Times New Roman" pitchFamily="18" charset="0"/>
            </a:rPr>
            <a:t>amsag</a:t>
          </a:r>
          <a:endParaRPr lang="fr-FR" sz="3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5872" y="3521073"/>
        <a:ext cx="1798542" cy="11420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7733ED-A321-40B1-8523-818FBB7A9970}">
      <dsp:nvSpPr>
        <dsp:cNvPr id="0" name=""/>
        <dsp:cNvSpPr/>
      </dsp:nvSpPr>
      <dsp:spPr>
        <a:xfrm>
          <a:off x="3476" y="639810"/>
          <a:ext cx="1234121" cy="1234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Times New Roman" pitchFamily="18" charset="0"/>
              <a:cs typeface="Times New Roman" pitchFamily="18" charset="0"/>
            </a:rPr>
            <a:t>Deg</a:t>
          </a:r>
          <a:endParaRPr lang="fr-FR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(dans)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6" y="639810"/>
        <a:ext cx="1234121" cy="1234121"/>
      </dsp:txXfrm>
    </dsp:sp>
    <dsp:sp modelId="{C4542CB7-517C-441E-A628-5D1C9D9A10D4}">
      <dsp:nvSpPr>
        <dsp:cNvPr id="0" name=""/>
        <dsp:cNvSpPr/>
      </dsp:nvSpPr>
      <dsp:spPr>
        <a:xfrm>
          <a:off x="262641" y="1974142"/>
          <a:ext cx="715790" cy="71579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262641" y="1974142"/>
        <a:ext cx="715790" cy="715790"/>
      </dsp:txXfrm>
    </dsp:sp>
    <dsp:sp modelId="{DDDEB069-3605-4724-B19D-663623205A91}">
      <dsp:nvSpPr>
        <dsp:cNvPr id="0" name=""/>
        <dsp:cNvSpPr/>
      </dsp:nvSpPr>
      <dsp:spPr>
        <a:xfrm>
          <a:off x="3476" y="2790143"/>
          <a:ext cx="1234121" cy="1234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(celle la)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6" y="2790143"/>
        <a:ext cx="1234121" cy="1234121"/>
      </dsp:txXfrm>
    </dsp:sp>
    <dsp:sp modelId="{4B29F419-CA15-45AD-AA5D-75646EB75BC7}">
      <dsp:nvSpPr>
        <dsp:cNvPr id="0" name=""/>
        <dsp:cNvSpPr/>
      </dsp:nvSpPr>
      <dsp:spPr>
        <a:xfrm>
          <a:off x="1422716" y="2102490"/>
          <a:ext cx="392450" cy="459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1422716" y="2102490"/>
        <a:ext cx="392450" cy="459093"/>
      </dsp:txXfrm>
    </dsp:sp>
    <dsp:sp modelId="{A4BEF632-ECB2-4BCC-93F2-10DC56984C66}">
      <dsp:nvSpPr>
        <dsp:cNvPr id="0" name=""/>
        <dsp:cNvSpPr/>
      </dsp:nvSpPr>
      <dsp:spPr>
        <a:xfrm>
          <a:off x="1978070" y="1097916"/>
          <a:ext cx="2468242" cy="2468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err="1" smtClean="0">
              <a:latin typeface="Times New Roman" pitchFamily="18" charset="0"/>
              <a:cs typeface="Times New Roman" pitchFamily="18" charset="0"/>
            </a:rPr>
            <a:t>tadegta</a:t>
          </a:r>
          <a:endParaRPr lang="fr-FR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8070" y="1097916"/>
        <a:ext cx="2468242" cy="24682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03FF88-9C40-44D8-B775-00082167E41A}">
      <dsp:nvSpPr>
        <dsp:cNvPr id="0" name=""/>
        <dsp:cNvSpPr/>
      </dsp:nvSpPr>
      <dsp:spPr>
        <a:xfrm>
          <a:off x="3021" y="861384"/>
          <a:ext cx="1072529" cy="1072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>
              <a:latin typeface="Times New Roman" pitchFamily="18" charset="0"/>
              <a:cs typeface="Times New Roman" pitchFamily="18" charset="0"/>
            </a:rPr>
            <a:t>Nig</a:t>
          </a:r>
          <a:endParaRPr lang="fr-FR" sz="1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Times New Roman" pitchFamily="18" charset="0"/>
              <a:cs typeface="Times New Roman" pitchFamily="18" charset="0"/>
            </a:rPr>
            <a:t>(dessus)</a:t>
          </a:r>
          <a:endParaRPr lang="fr-FR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1" y="861384"/>
        <a:ext cx="1072529" cy="1072529"/>
      </dsp:txXfrm>
    </dsp:sp>
    <dsp:sp modelId="{A33A02D3-E01F-4329-9D6D-042A8C8D000A}">
      <dsp:nvSpPr>
        <dsp:cNvPr id="0" name=""/>
        <dsp:cNvSpPr/>
      </dsp:nvSpPr>
      <dsp:spPr>
        <a:xfrm>
          <a:off x="228252" y="2021003"/>
          <a:ext cx="622067" cy="62206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228252" y="2021003"/>
        <a:ext cx="622067" cy="622067"/>
      </dsp:txXfrm>
    </dsp:sp>
    <dsp:sp modelId="{4258AD58-88EA-4C65-9D3E-E6F02377F3E6}">
      <dsp:nvSpPr>
        <dsp:cNvPr id="0" name=""/>
        <dsp:cNvSpPr/>
      </dsp:nvSpPr>
      <dsp:spPr>
        <a:xfrm>
          <a:off x="3021" y="2730160"/>
          <a:ext cx="1072529" cy="1072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>
              <a:latin typeface="Times New Roman" pitchFamily="18" charset="0"/>
              <a:cs typeface="Times New Roman" pitchFamily="18" charset="0"/>
            </a:rPr>
            <a:t>Isem</a:t>
          </a:r>
          <a:endParaRPr lang="fr-FR" sz="1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Times New Roman" pitchFamily="18" charset="0"/>
              <a:cs typeface="Times New Roman" pitchFamily="18" charset="0"/>
            </a:rPr>
            <a:t>(nom)</a:t>
          </a:r>
          <a:endParaRPr lang="fr-FR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1" y="2730160"/>
        <a:ext cx="1072529" cy="1072529"/>
      </dsp:txXfrm>
    </dsp:sp>
    <dsp:sp modelId="{AB8A5D50-7A38-415D-87E2-E345FB8E914C}">
      <dsp:nvSpPr>
        <dsp:cNvPr id="0" name=""/>
        <dsp:cNvSpPr/>
      </dsp:nvSpPr>
      <dsp:spPr>
        <a:xfrm>
          <a:off x="1236430" y="2132546"/>
          <a:ext cx="341064" cy="398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1236430" y="2132546"/>
        <a:ext cx="341064" cy="398981"/>
      </dsp:txXfrm>
    </dsp:sp>
    <dsp:sp modelId="{9B89349F-9250-469B-9ADC-C9C9C7FB95D3}">
      <dsp:nvSpPr>
        <dsp:cNvPr id="0" name=""/>
        <dsp:cNvSpPr/>
      </dsp:nvSpPr>
      <dsp:spPr>
        <a:xfrm>
          <a:off x="1719069" y="1259507"/>
          <a:ext cx="2145059" cy="2145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err="1" smtClean="0">
              <a:latin typeface="Times New Roman" pitchFamily="18" charset="0"/>
              <a:cs typeface="Times New Roman" pitchFamily="18" charset="0"/>
            </a:rPr>
            <a:t>tangisemt</a:t>
          </a:r>
          <a:endParaRPr lang="fr-F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19069" y="1259507"/>
        <a:ext cx="2145059" cy="214505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8B5775-BD94-4262-960C-EA7E517C7E1F}">
      <dsp:nvSpPr>
        <dsp:cNvPr id="0" name=""/>
        <dsp:cNvSpPr/>
      </dsp:nvSpPr>
      <dsp:spPr>
        <a:xfrm>
          <a:off x="301704" y="0"/>
          <a:ext cx="3419316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8646B-037D-4FC1-AA54-973141D377ED}">
      <dsp:nvSpPr>
        <dsp:cNvPr id="0" name=""/>
        <dsp:cNvSpPr/>
      </dsp:nvSpPr>
      <dsp:spPr>
        <a:xfrm>
          <a:off x="1993" y="1234440"/>
          <a:ext cx="1286283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K t</a:t>
          </a:r>
          <a:endParaRPr lang="fr-FR" sz="1800" kern="1200" dirty="0"/>
        </a:p>
      </dsp:txBody>
      <dsp:txXfrm>
        <a:off x="1993" y="1234440"/>
        <a:ext cx="1286283" cy="1645920"/>
      </dsp:txXfrm>
    </dsp:sp>
    <dsp:sp modelId="{9A8CE548-EB68-475B-B83F-4BC7F0606FC0}">
      <dsp:nvSpPr>
        <dsp:cNvPr id="0" name=""/>
        <dsp:cNvSpPr/>
      </dsp:nvSpPr>
      <dsp:spPr>
        <a:xfrm>
          <a:off x="1368220" y="1234440"/>
          <a:ext cx="1286283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Akat</a:t>
          </a:r>
          <a:r>
            <a:rPr lang="fr-FR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(mètre)</a:t>
          </a:r>
          <a:endParaRPr lang="fr-FR" sz="1800" kern="1200" dirty="0"/>
        </a:p>
      </dsp:txBody>
      <dsp:txXfrm>
        <a:off x="1368220" y="1234440"/>
        <a:ext cx="1286283" cy="1645920"/>
      </dsp:txXfrm>
    </dsp:sp>
    <dsp:sp modelId="{4F8DE420-19CA-4CB2-A928-5593441A4E37}">
      <dsp:nvSpPr>
        <dsp:cNvPr id="0" name=""/>
        <dsp:cNvSpPr/>
      </dsp:nvSpPr>
      <dsp:spPr>
        <a:xfrm>
          <a:off x="2734447" y="1234440"/>
          <a:ext cx="1286283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Takatit</a:t>
          </a:r>
          <a:endParaRPr lang="fr-F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(métrique)</a:t>
          </a:r>
          <a:endParaRPr lang="fr-FR" sz="1800" kern="1200" dirty="0"/>
        </a:p>
      </dsp:txBody>
      <dsp:txXfrm>
        <a:off x="2734447" y="1234440"/>
        <a:ext cx="1286283" cy="16459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1D89B9-5784-4BE6-9781-CBA3D2B39F1D}">
      <dsp:nvSpPr>
        <dsp:cNvPr id="0" name=""/>
        <dsp:cNvSpPr/>
      </dsp:nvSpPr>
      <dsp:spPr>
        <a:xfrm>
          <a:off x="301704" y="0"/>
          <a:ext cx="3419316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C7B7D-8699-4D03-8399-FC546A6AF346}">
      <dsp:nvSpPr>
        <dsp:cNvPr id="0" name=""/>
        <dsp:cNvSpPr/>
      </dsp:nvSpPr>
      <dsp:spPr>
        <a:xfrm>
          <a:off x="56962" y="1234440"/>
          <a:ext cx="1206817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K 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6962" y="1234440"/>
        <a:ext cx="1206817" cy="1645920"/>
      </dsp:txXfrm>
    </dsp:sp>
    <dsp:sp modelId="{87BE2200-FBD1-43F2-ADBA-66229FE9F2E3}">
      <dsp:nvSpPr>
        <dsp:cNvPr id="0" name=""/>
        <dsp:cNvSpPr/>
      </dsp:nvSpPr>
      <dsp:spPr>
        <a:xfrm>
          <a:off x="1407953" y="1234440"/>
          <a:ext cx="1206817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Tusna</a:t>
          </a:r>
          <a:endParaRPr lang="fr-FR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+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akta</a:t>
          </a:r>
          <a:endParaRPr lang="fr-FR" sz="1700" kern="1200" dirty="0"/>
        </a:p>
      </dsp:txBody>
      <dsp:txXfrm>
        <a:off x="1407953" y="1234440"/>
        <a:ext cx="1206817" cy="1645920"/>
      </dsp:txXfrm>
    </dsp:sp>
    <dsp:sp modelId="{E1E16150-8345-46FA-973A-CF24C8FFD818}">
      <dsp:nvSpPr>
        <dsp:cNvPr id="0" name=""/>
        <dsp:cNvSpPr/>
      </dsp:nvSpPr>
      <dsp:spPr>
        <a:xfrm>
          <a:off x="2758945" y="1234440"/>
          <a:ext cx="1206817" cy="16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Tasnakta</a:t>
          </a:r>
          <a:endParaRPr lang="fr-FR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(métrique)</a:t>
          </a:r>
          <a:endParaRPr lang="fr-FR" sz="1700" kern="1200" dirty="0"/>
        </a:p>
      </dsp:txBody>
      <dsp:txXfrm>
        <a:off x="2758945" y="1234440"/>
        <a:ext cx="1206817" cy="16459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C9320D-B45B-4F1E-8F94-0F41F1C33008}">
      <dsp:nvSpPr>
        <dsp:cNvPr id="0" name=""/>
        <dsp:cNvSpPr/>
      </dsp:nvSpPr>
      <dsp:spPr>
        <a:xfrm>
          <a:off x="1760053" y="2497587"/>
          <a:ext cx="1623428" cy="16234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Comparaison 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0053" y="2497587"/>
        <a:ext cx="1623428" cy="1623428"/>
      </dsp:txXfrm>
    </dsp:sp>
    <dsp:sp modelId="{C52B2C7B-E0A2-4900-9720-289A58B5DE3E}">
      <dsp:nvSpPr>
        <dsp:cNvPr id="0" name=""/>
        <dsp:cNvSpPr/>
      </dsp:nvSpPr>
      <dsp:spPr>
        <a:xfrm rot="12900000">
          <a:off x="653759" y="2193263"/>
          <a:ext cx="1309050" cy="4626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ADA61-0C7A-45A4-976C-A3C050C51278}">
      <dsp:nvSpPr>
        <dsp:cNvPr id="0" name=""/>
        <dsp:cNvSpPr/>
      </dsp:nvSpPr>
      <dsp:spPr>
        <a:xfrm>
          <a:off x="1000" y="1432278"/>
          <a:ext cx="1542257" cy="12338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>
              <a:latin typeface="Times New Roman" pitchFamily="18" charset="0"/>
              <a:cs typeface="Times New Roman" pitchFamily="18" charset="0"/>
            </a:rPr>
            <a:t>Taserwest</a:t>
          </a:r>
          <a:endParaRPr lang="fr-FR" sz="2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2700" kern="1200" dirty="0" err="1" smtClean="0">
              <a:latin typeface="Times New Roman" pitchFamily="18" charset="0"/>
              <a:cs typeface="Times New Roman" pitchFamily="18" charset="0"/>
            </a:rPr>
            <a:t>serwes</a:t>
          </a:r>
          <a:r>
            <a:rPr lang="fr-FR" sz="2700" kern="1200" dirty="0" smtClean="0">
              <a:latin typeface="Times New Roman" pitchFamily="18" charset="0"/>
              <a:cs typeface="Times New Roman" pitchFamily="18" charset="0"/>
            </a:rPr>
            <a:t>) </a:t>
          </a:r>
          <a:endParaRPr lang="fr-F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0" y="1432278"/>
        <a:ext cx="1542257" cy="1233805"/>
      </dsp:txXfrm>
    </dsp:sp>
    <dsp:sp modelId="{A19B5B3D-6F41-4E2B-B6FB-3915C1F41005}">
      <dsp:nvSpPr>
        <dsp:cNvPr id="0" name=""/>
        <dsp:cNvSpPr/>
      </dsp:nvSpPr>
      <dsp:spPr>
        <a:xfrm rot="16200000">
          <a:off x="1917242" y="1535536"/>
          <a:ext cx="1309050" cy="4626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2091B-2ED3-469F-A5E7-C36381565DF7}">
      <dsp:nvSpPr>
        <dsp:cNvPr id="0" name=""/>
        <dsp:cNvSpPr/>
      </dsp:nvSpPr>
      <dsp:spPr>
        <a:xfrm>
          <a:off x="1800639" y="495446"/>
          <a:ext cx="1542257" cy="12338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>
              <a:latin typeface="Times New Roman" pitchFamily="18" charset="0"/>
              <a:cs typeface="Times New Roman" pitchFamily="18" charset="0"/>
            </a:rPr>
            <a:t>Takanit</a:t>
          </a:r>
          <a:endParaRPr lang="fr-FR" sz="2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fr-FR" sz="2700" kern="1200" dirty="0" err="1" smtClean="0">
              <a:latin typeface="Times New Roman" pitchFamily="18" charset="0"/>
              <a:cs typeface="Times New Roman" pitchFamily="18" charset="0"/>
            </a:rPr>
            <a:t>kenni</a:t>
          </a:r>
          <a:r>
            <a:rPr lang="fr-FR" sz="2700" kern="1200" dirty="0" smtClean="0">
              <a:latin typeface="Times New Roman" pitchFamily="18" charset="0"/>
              <a:cs typeface="Times New Roman" pitchFamily="18" charset="0"/>
            </a:rPr>
            <a:t>) </a:t>
          </a:r>
          <a:endParaRPr lang="fr-F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0639" y="495446"/>
        <a:ext cx="1542257" cy="1233805"/>
      </dsp:txXfrm>
    </dsp:sp>
    <dsp:sp modelId="{CFBD0903-17A5-4E2F-A842-3F2AE972D9F3}">
      <dsp:nvSpPr>
        <dsp:cNvPr id="0" name=""/>
        <dsp:cNvSpPr/>
      </dsp:nvSpPr>
      <dsp:spPr>
        <a:xfrm rot="19500000">
          <a:off x="3180725" y="2193263"/>
          <a:ext cx="1309050" cy="4626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0EB83-12E8-41AA-942F-26D161E3F78C}">
      <dsp:nvSpPr>
        <dsp:cNvPr id="0" name=""/>
        <dsp:cNvSpPr/>
      </dsp:nvSpPr>
      <dsp:spPr>
        <a:xfrm>
          <a:off x="3600277" y="1432278"/>
          <a:ext cx="1542257" cy="1233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err="1" smtClean="0">
              <a:latin typeface="Times New Roman" pitchFamily="18" charset="0"/>
              <a:cs typeface="Times New Roman" pitchFamily="18" charset="0"/>
            </a:rPr>
            <a:t>Asemyif</a:t>
          </a:r>
          <a:endParaRPr lang="fr-FR" sz="2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latin typeface="Times New Roman" pitchFamily="18" charset="0"/>
              <a:cs typeface="Times New Roman" pitchFamily="18" charset="0"/>
            </a:rPr>
            <a:t>(if ) </a:t>
          </a:r>
          <a:endParaRPr lang="fr-F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0277" y="1432278"/>
        <a:ext cx="1542257" cy="1233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01/12/2019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ocine_malika15@yahoo.f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Cnplet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/Men - Colloque 2019</a:t>
            </a:r>
          </a:p>
          <a:p>
            <a:pPr algn="ctr">
              <a:lnSpc>
                <a:spcPct val="150000"/>
              </a:lnSpc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Néologie en Tamazight : Bilan Critique et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Perspectives Alger,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01 et 02 Décembre 2019</a:t>
            </a:r>
          </a:p>
          <a:p>
            <a:pPr algn="ctr">
              <a:buNone/>
            </a:pPr>
            <a:r>
              <a:rPr lang="fr-FR" b="1" dirty="0" smtClean="0"/>
              <a:t> </a:t>
            </a:r>
            <a:endParaRPr lang="fr-FR" dirty="0" smtClean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Nouvelle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Tullist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Ah: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ales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recommencer. Kb: recommencer, reprendre.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raconter. Tc: répéter. Wa: rapporter, répéter, raconter. Quelque chose à rajouter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Création sémantique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Awadem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[d m]Ah: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awadem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personne.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awadem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être humain, personne, individu. Kb: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udem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visage, face.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udem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figure, visage, face.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udem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visage. Tm: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udem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visage, mine, face, figure. Wa: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udem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figure, visage, face.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Awadem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est formé par extension de sens.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Création par dérivation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Ameɣri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est formé par la préfixation de nom d’agent « 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 » a partir de la racine [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ɣr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ɣer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étudier. Kb: étudié, lire.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tmN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ameɣri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liseur, élève l’étudiant.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Seɣru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apprendre à lire, enseigner.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ɣar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lire, enseigner. 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sɣer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: faire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lire, étudier. 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tiɣira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tiɣuray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): lecture. Tc: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ɣer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lire, étudier, savoir lire. 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ssɣr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ssaqra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ssɣra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enseigner. Tm: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ɣer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lire, étudier. 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sɣer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enseigner, faire lire. 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taɣuri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tiɣuriwin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):fait d’étudier, lecture, étude.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métaphore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Création par composition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435608" y="3143248"/>
            <a:ext cx="3657600" cy="3044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Yḍ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Wayeḍ</a:t>
            </a:r>
          </a:p>
          <a:p>
            <a:pPr algn="ctr"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5276088" y="3214686"/>
            <a:ext cx="3657600" cy="29727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Sm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Isem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1285852" y="1785926"/>
            <a:ext cx="749808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Métonymie « tayḍisemt »</a:t>
            </a:r>
            <a:endParaRPr kumimoji="0" lang="fr-FR" sz="43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Architextualité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awseḍres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Tawsit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 genre »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ḍrs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Aḍris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 texte »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DEVIRGENCE 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</p:nvPr>
        </p:nvGraphicFramePr>
        <p:xfrm>
          <a:off x="785786" y="1500174"/>
          <a:ext cx="4021162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</p:nvPr>
        </p:nvGraphicFramePr>
        <p:xfrm>
          <a:off x="4857752" y="2571744"/>
          <a:ext cx="428624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Base différente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 smtClean="0"/>
              <a:t>Actant 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</p:nvPr>
        </p:nvGraphicFramePr>
        <p:xfrm>
          <a:off x="2071670" y="1285860"/>
          <a:ext cx="607223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synecdoque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Espace réservé du contenu 16"/>
          <p:cNvGraphicFramePr>
            <a:graphicFrameLocks noGrp="1"/>
          </p:cNvGraphicFramePr>
          <p:nvPr>
            <p:ph sz="half" idx="1"/>
          </p:nvPr>
        </p:nvGraphicFramePr>
        <p:xfrm>
          <a:off x="642910" y="1524000"/>
          <a:ext cx="444979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Espace réservé du contenu 15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86715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Malika HOCINE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Maitre assistante classe A,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Département de Langue et Culture Amazigh,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Université de Mouloud MAMMERI Tizi-Ouzou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Hocine_malika15@yahoo.fr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stylistique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402336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Tiɣunba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3438" y="1500174"/>
            <a:ext cx="402336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Tasnɣanibt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71472" y="2143116"/>
            <a:ext cx="4023360" cy="411480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Dérivation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Ah: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taɣennawt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(création)</a:t>
            </a: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Seɣnu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(créer)</a:t>
            </a: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tmN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eɣneb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(créer, former)</a:t>
            </a: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Aɣenab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(création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3438" y="2143116"/>
            <a:ext cx="4023360" cy="411480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Composition</a:t>
            </a: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Tasna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logie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aɣanib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(style)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métrique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72" y="1428736"/>
            <a:ext cx="402336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Takatit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3438" y="1428736"/>
            <a:ext cx="402336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Tasnakta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2"/>
          </p:nvPr>
        </p:nvGraphicFramePr>
        <p:xfrm>
          <a:off x="428625" y="2071688"/>
          <a:ext cx="402272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</p:nvPr>
        </p:nvGraphicFramePr>
        <p:xfrm>
          <a:off x="4500563" y="2143125"/>
          <a:ext cx="402272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performance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2910" y="1214422"/>
            <a:ext cx="402336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Aseḍru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3438" y="1142984"/>
            <a:ext cx="4023360" cy="64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Atwal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714348" y="1857364"/>
            <a:ext cx="4023360" cy="4114800"/>
          </a:xfrm>
        </p:spPr>
        <p:txBody>
          <a:bodyPr/>
          <a:lstStyle/>
          <a:p>
            <a:pPr algn="just">
              <a:buNone/>
            </a:pP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Aseḍru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est formé par la préfixation du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s.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Kb: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Ḍru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arriver, advenir, se réaliser.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Aneḍru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événement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eḍra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se passer, advenir, arriver.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023360" cy="4114800"/>
          </a:xfrm>
        </p:spPr>
        <p:txBody>
          <a:bodyPr/>
          <a:lstStyle/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Twel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 être adroit, habile; convenir.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Kb: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ttawil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soutien, moyen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</p:nvPr>
        </p:nvGraphicFramePr>
        <p:xfrm>
          <a:off x="2643174" y="1142984"/>
          <a:ext cx="5143536" cy="46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fr-FR" dirty="0" smtClean="0"/>
              <a:t>Héros 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4"/>
          </p:nvPr>
        </p:nvGraphicFramePr>
        <p:xfrm>
          <a:off x="357158" y="1142984"/>
          <a:ext cx="8786842" cy="468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571736" y="1714488"/>
            <a:ext cx="4714908" cy="41434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err="1" smtClean="0">
                <a:latin typeface="Times New Roman" pitchFamily="18" charset="0"/>
                <a:cs typeface="Times New Roman" pitchFamily="18" charset="0"/>
              </a:rPr>
              <a:t>Tanemmirt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LA TERMINOLOGIE BERBERE</a:t>
            </a: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ENTRE DIVERGENCE ET CONVERGENCE</a:t>
            </a: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terminographie berbère a connue plusieurs produits des termes, des glossaires, qu’on trouve généralement annexées à des travaux de recherche ainsi que des dictionnaires, ces produits sont inégalement répartis selon des domaines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tamaziɣt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Les domaines les mieux présentés sont la linguistique et la littérature, vu le nombre important des travaux qui leur sont consacrées. </a:t>
            </a: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Problèmatique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Quels sont les différents moyens de la production lexicale dans le vocabulaire de la littérature amazighe ?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Quel est le procédé le plus productif ? 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Les unités terminologiques du vocabulaire sont formées selon les règles de la langue berbères.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Le corpus: </a:t>
            </a:r>
            <a:br>
              <a:rPr lang="fr-FR" sz="4400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Dans cette présentation, nous allons traiter la terminologie littéraire dans : les Petits Dictionnaire de la Littérature (de Monsieur SALHI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Mohand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Akli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et Monsieur Kamal BOUAMARA), le lexique de la linguistique de Monsieur BERKAI Abdelaziz et le lexique utiliser dans quelques travaux réalisées en tamazight dans les trois départements (TIZI-OUZOU, BEJAIA et BOUIRA) qui se date a partir de 2013 à 2017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glossaires les plus utilisé par les étudiants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7500" lnSpcReduction="20000"/>
          </a:bodyPr>
          <a:lstStyle/>
          <a:p>
            <a:pPr marL="596646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KAMAL BOUAMARA «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Asegzawal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teqbaylit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teqbaylit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Issin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», 2007. </a:t>
            </a:r>
          </a:p>
          <a:p>
            <a:pPr marL="596646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MUHEND AKLI SALHI, «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Asegzawal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ameẓẓyan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tsekla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», Ed Odyssée,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Tizi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Ouzou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, 2012. </a:t>
            </a:r>
          </a:p>
          <a:p>
            <a:pPr marL="596646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BERKAI (A) :-2009, l’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éxique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de la linguistique, Français-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Englais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Tamaziɣt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, 2 Ed. Achab. </a:t>
            </a:r>
          </a:p>
          <a:p>
            <a:pPr marL="596646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Mouloud TAIFI, « Dictionnaire ,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Tamaziɣ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ț Français, Parler du Maroc, central, édition l’harmattan», Paris, 1991. </a:t>
            </a:r>
          </a:p>
          <a:p>
            <a:pPr marL="596646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MAMMERI MOULOUD ,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Amawal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Tatra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, éd. ,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Aẓar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500" dirty="0" err="1" smtClean="0">
                <a:latin typeface="Times New Roman" pitchFamily="18" charset="0"/>
                <a:cs typeface="Times New Roman" pitchFamily="18" charset="0"/>
              </a:rPr>
              <a:t>Bgayet</a:t>
            </a:r>
            <a:r>
              <a:rPr lang="fr-FR" sz="3500" dirty="0" smtClean="0">
                <a:latin typeface="Times New Roman" pitchFamily="18" charset="0"/>
                <a:cs typeface="Times New Roman" pitchFamily="18" charset="0"/>
              </a:rPr>
              <a:t>, 1990</a:t>
            </a:r>
          </a:p>
          <a:p>
            <a:pPr marL="596646" indent="-514350" algn="just">
              <a:buFont typeface="+mj-lt"/>
              <a:buAutoNum type="arabicPeriod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Autofit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BENYOUNES (A) :-2002, Lexique de poche-illustre, Français-Tamazight, Ed 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Talantikit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BOUTLIOUA (H) :-2006, dictionnaire trilingue, Français, Tamazight, Arabe, Ed. 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Tazrigmant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, Bejaia.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BEN TALEB (B) :-2011, dictionnaire bilingue, Français-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Tamaziɣt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Tamaziɣt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-Français, Ed. Ait Mouloud.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IDRES (A), MADI (R) :-2003, dictionnaire universelle bilingue, Français-Tamazight, Ed. Jazz, Alger. 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BOUDRIS (B):-1993, 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Tamawalt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usegmi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, vocabulaire de l’éducation, Français-</a:t>
            </a:r>
            <a:r>
              <a:rPr lang="fr-FR" sz="2700" dirty="0" err="1" smtClean="0">
                <a:latin typeface="Times New Roman" pitchFamily="18" charset="0"/>
                <a:cs typeface="Times New Roman" pitchFamily="18" charset="0"/>
              </a:rPr>
              <a:t>Tamaziɣt</a:t>
            </a:r>
            <a:r>
              <a:rPr lang="fr-FR" sz="2700" dirty="0" smtClean="0">
                <a:latin typeface="Times New Roman" pitchFamily="18" charset="0"/>
                <a:cs typeface="Times New Roman" pitchFamily="18" charset="0"/>
              </a:rPr>
              <a:t>, Ed. Maroc.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CONVERGENCE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758</TotalTime>
  <Words>723</Words>
  <Application>Microsoft Office PowerPoint</Application>
  <PresentationFormat>Affichage à l'écran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Solstice</vt:lpstr>
      <vt:lpstr>Diapositive 1</vt:lpstr>
      <vt:lpstr>Diapositive 2</vt:lpstr>
      <vt:lpstr>Diapositive 3</vt:lpstr>
      <vt:lpstr>INTRODUCTION</vt:lpstr>
      <vt:lpstr>Problèmatique </vt:lpstr>
      <vt:lpstr>Le corpus:  </vt:lpstr>
      <vt:lpstr>Les glossaires les plus utilisé par les étudiants </vt:lpstr>
      <vt:lpstr>Diapositive 8</vt:lpstr>
      <vt:lpstr>LA CONVERGENCE </vt:lpstr>
      <vt:lpstr>Nouvelle </vt:lpstr>
      <vt:lpstr>Création sémantique </vt:lpstr>
      <vt:lpstr>Création par dérivation </vt:lpstr>
      <vt:lpstr>métaphore</vt:lpstr>
      <vt:lpstr>Création par composition</vt:lpstr>
      <vt:lpstr>Architextualité « awseḍres »</vt:lpstr>
      <vt:lpstr>LA DEVIRGENCE  </vt:lpstr>
      <vt:lpstr>Base différente </vt:lpstr>
      <vt:lpstr>Actant </vt:lpstr>
      <vt:lpstr>synecdoque</vt:lpstr>
      <vt:lpstr>stylistique</vt:lpstr>
      <vt:lpstr>métrique</vt:lpstr>
      <vt:lpstr>performance</vt:lpstr>
      <vt:lpstr>Diapositive 23</vt:lpstr>
      <vt:lpstr>Héros </vt:lpstr>
      <vt:lpstr>conclusion</vt:lpstr>
      <vt:lpstr>Diapositive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Invité</dc:creator>
  <cp:lastModifiedBy>DeLL</cp:lastModifiedBy>
  <cp:revision>74</cp:revision>
  <dcterms:created xsi:type="dcterms:W3CDTF">2019-09-29T10:54:29Z</dcterms:created>
  <dcterms:modified xsi:type="dcterms:W3CDTF">2019-12-01T11:52:01Z</dcterms:modified>
</cp:coreProperties>
</file>