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311" r:id="rId3"/>
    <p:sldId id="258" r:id="rId4"/>
    <p:sldId id="293" r:id="rId5"/>
    <p:sldId id="302" r:id="rId6"/>
    <p:sldId id="303" r:id="rId7"/>
    <p:sldId id="305" r:id="rId8"/>
    <p:sldId id="322" r:id="rId9"/>
    <p:sldId id="316" r:id="rId10"/>
    <p:sldId id="313" r:id="rId11"/>
    <p:sldId id="304" r:id="rId12"/>
    <p:sldId id="306" r:id="rId13"/>
    <p:sldId id="307" r:id="rId14"/>
    <p:sldId id="324" r:id="rId15"/>
    <p:sldId id="339" r:id="rId16"/>
    <p:sldId id="338" r:id="rId17"/>
    <p:sldId id="334" r:id="rId18"/>
    <p:sldId id="327" r:id="rId19"/>
    <p:sldId id="329" r:id="rId20"/>
    <p:sldId id="331" r:id="rId21"/>
    <p:sldId id="332" r:id="rId22"/>
    <p:sldId id="309" r:id="rId23"/>
    <p:sldId id="335" r:id="rId24"/>
    <p:sldId id="320" r:id="rId25"/>
    <p:sldId id="336" r:id="rId26"/>
    <p:sldId id="310" r:id="rId27"/>
    <p:sldId id="34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1" autoAdjust="0"/>
    <p:restoredTop sz="96831" autoAdjust="0"/>
  </p:normalViewPr>
  <p:slideViewPr>
    <p:cSldViewPr>
      <p:cViewPr>
        <p:scale>
          <a:sx n="80" d="100"/>
          <a:sy n="80" d="100"/>
        </p:scale>
        <p:origin x="-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dLbls>
            <c:showVal val="1"/>
          </c:dLbls>
          <c:cat>
            <c:strRef>
              <c:f>Feuil1!$A$2:$A$5</c:f>
              <c:strCache>
                <c:ptCount val="4"/>
                <c:pt idx="0">
                  <c:v>Very often </c:v>
                </c:pt>
                <c:pt idx="1">
                  <c:v>Often 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90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Very often </c:v>
                </c:pt>
                <c:pt idx="1">
                  <c:v>Often 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Very often </c:v>
                </c:pt>
                <c:pt idx="1">
                  <c:v>Often </c:v>
                </c:pt>
                <c:pt idx="2">
                  <c:v>Sometimes</c:v>
                </c:pt>
                <c:pt idx="3">
                  <c:v>Rarely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axId val="81744640"/>
        <c:axId val="81746176"/>
      </c:barChart>
      <c:catAx>
        <c:axId val="81744640"/>
        <c:scaling>
          <c:orientation val="minMax"/>
        </c:scaling>
        <c:axPos val="b"/>
        <c:tickLblPos val="nextTo"/>
        <c:crossAx val="81746176"/>
        <c:crosses val="autoZero"/>
        <c:auto val="1"/>
        <c:lblAlgn val="ctr"/>
        <c:lblOffset val="100"/>
      </c:catAx>
      <c:valAx>
        <c:axId val="81746176"/>
        <c:scaling>
          <c:orientation val="minMax"/>
        </c:scaling>
        <c:axPos val="l"/>
        <c:majorGridlines/>
        <c:numFmt formatCode="General" sourceLinked="1"/>
        <c:tickLblPos val="nextTo"/>
        <c:crossAx val="817446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"/>
  <c:chart>
    <c:title>
      <c:tx>
        <c:rich>
          <a:bodyPr/>
          <a:lstStyle/>
          <a:p>
            <a:pPr>
              <a:defRPr/>
            </a:pPr>
            <a:r>
              <a:rPr lang="fr-FR" sz="2400" dirty="0" err="1" smtClean="0"/>
              <a:t>Berber</a:t>
            </a:r>
            <a:r>
              <a:rPr lang="fr-FR" sz="2400" dirty="0" smtClean="0"/>
              <a:t> Use in </a:t>
            </a:r>
            <a:r>
              <a:rPr lang="fr-FR" sz="2400" dirty="0" err="1" smtClean="0"/>
              <a:t>Correlation</a:t>
            </a:r>
            <a:r>
              <a:rPr lang="fr-FR" sz="2400" baseline="0" dirty="0" smtClean="0"/>
              <a:t> </a:t>
            </a:r>
            <a:r>
              <a:rPr lang="fr-FR" sz="2400" baseline="0" dirty="0" err="1" smtClean="0"/>
              <a:t>with</a:t>
            </a:r>
            <a:r>
              <a:rPr lang="fr-FR" sz="2400" baseline="0" dirty="0" smtClean="0"/>
              <a:t> </a:t>
            </a:r>
            <a:r>
              <a:rPr lang="fr-FR" sz="2400" baseline="0" dirty="0" err="1" smtClean="0"/>
              <a:t>Interlocutors</a:t>
            </a:r>
            <a:r>
              <a:rPr lang="fr-FR" sz="2400" baseline="0" dirty="0" smtClean="0"/>
              <a:t>’ </a:t>
            </a:r>
            <a:r>
              <a:rPr lang="fr-FR" sz="2400" baseline="0" dirty="0" err="1" smtClean="0"/>
              <a:t>Educational</a:t>
            </a:r>
            <a:r>
              <a:rPr lang="fr-FR" sz="2400" baseline="0" dirty="0" smtClean="0"/>
              <a:t> </a:t>
            </a:r>
            <a:r>
              <a:rPr lang="fr-FR" sz="2400" baseline="0" dirty="0" err="1" smtClean="0"/>
              <a:t>Level</a:t>
            </a:r>
            <a:r>
              <a:rPr lang="fr-FR" sz="2400" baseline="0" dirty="0" smtClean="0"/>
              <a:t>  </a:t>
            </a:r>
            <a:endParaRPr lang="fr-FR" sz="2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Colonne3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with literate people</c:v>
                </c:pt>
                <c:pt idx="1">
                  <c:v>with illiterate people </c:v>
                </c:pt>
                <c:pt idx="2">
                  <c:v>with both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with literate people</c:v>
                </c:pt>
                <c:pt idx="1">
                  <c:v>with illiterate people </c:v>
                </c:pt>
                <c:pt idx="2">
                  <c:v>with both 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cat>
            <c:strRef>
              <c:f>Feuil1!$A$2:$A$5</c:f>
              <c:strCache>
                <c:ptCount val="3"/>
                <c:pt idx="0">
                  <c:v>with literate people</c:v>
                </c:pt>
                <c:pt idx="1">
                  <c:v>with illiterate people </c:v>
                </c:pt>
                <c:pt idx="2">
                  <c:v>with both 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</c:ser>
        <c:axId val="82182144"/>
        <c:axId val="82183680"/>
      </c:barChart>
      <c:catAx>
        <c:axId val="82182144"/>
        <c:scaling>
          <c:orientation val="minMax"/>
        </c:scaling>
        <c:axPos val="b"/>
        <c:majorTickMark val="none"/>
        <c:tickLblPos val="nextTo"/>
        <c:crossAx val="82183680"/>
        <c:crosses val="autoZero"/>
        <c:auto val="1"/>
        <c:lblAlgn val="ctr"/>
        <c:lblOffset val="100"/>
      </c:catAx>
      <c:valAx>
        <c:axId val="82183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182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486BF-C1BF-47D9-A630-AB479788962A}" type="doc">
      <dgm:prSet loTypeId="urn:microsoft.com/office/officeart/2005/8/layout/cycle7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E196DDB-E18A-45F0-8E38-4EE692163351}">
      <dgm:prSet phldrT="[Texte]" custT="1"/>
      <dgm:spPr/>
      <dgm:t>
        <a:bodyPr/>
        <a:lstStyle/>
        <a:p>
          <a:r>
            <a:rPr lang="fr-FR" sz="2400" b="1" dirty="0" smtClean="0"/>
            <a:t>Mixed </a:t>
          </a:r>
          <a:r>
            <a:rPr lang="fr-FR" sz="2400" b="1" dirty="0" err="1" smtClean="0"/>
            <a:t>Methodology</a:t>
          </a:r>
          <a:r>
            <a:rPr lang="fr-FR" sz="2400" b="1" dirty="0" smtClean="0"/>
            <a:t> Approach </a:t>
          </a:r>
          <a:endParaRPr lang="fr-FR" sz="2400" b="1" dirty="0"/>
        </a:p>
      </dgm:t>
    </dgm:pt>
    <dgm:pt modelId="{6FE407BF-758F-4EF4-BFD5-9F19AE4D748E}" type="parTrans" cxnId="{E7D3B242-311C-4EBE-B62B-D18FE40D6959}">
      <dgm:prSet/>
      <dgm:spPr/>
      <dgm:t>
        <a:bodyPr/>
        <a:lstStyle/>
        <a:p>
          <a:endParaRPr lang="fr-FR"/>
        </a:p>
      </dgm:t>
    </dgm:pt>
    <dgm:pt modelId="{99FCA9EE-89FD-4781-B461-1C0E0AAD4551}" type="sibTrans" cxnId="{E7D3B242-311C-4EBE-B62B-D18FE40D6959}">
      <dgm:prSet/>
      <dgm:spPr/>
      <dgm:t>
        <a:bodyPr/>
        <a:lstStyle/>
        <a:p>
          <a:endParaRPr lang="fr-FR"/>
        </a:p>
      </dgm:t>
    </dgm:pt>
    <dgm:pt modelId="{847F60CA-F769-444B-BC03-22027D839702}">
      <dgm:prSet phldrT="[Texte]"/>
      <dgm:spPr/>
      <dgm:t>
        <a:bodyPr/>
        <a:lstStyle/>
        <a:p>
          <a:r>
            <a:rPr lang="en-US" b="1" dirty="0" smtClean="0"/>
            <a:t>Qualitative Method</a:t>
          </a:r>
          <a:endParaRPr lang="fr-FR" b="1" dirty="0"/>
        </a:p>
      </dgm:t>
    </dgm:pt>
    <dgm:pt modelId="{6A222F3B-CE55-4E37-AD08-39E64470DEBA}" type="parTrans" cxnId="{0C8DEBF9-F42A-427A-B740-E641DEB92879}">
      <dgm:prSet/>
      <dgm:spPr/>
      <dgm:t>
        <a:bodyPr/>
        <a:lstStyle/>
        <a:p>
          <a:endParaRPr lang="fr-FR"/>
        </a:p>
      </dgm:t>
    </dgm:pt>
    <dgm:pt modelId="{02756F2B-CCCA-4618-9B30-D875220A8BF1}" type="sibTrans" cxnId="{0C8DEBF9-F42A-427A-B740-E641DEB92879}">
      <dgm:prSet/>
      <dgm:spPr/>
      <dgm:t>
        <a:bodyPr/>
        <a:lstStyle/>
        <a:p>
          <a:endParaRPr lang="fr-FR"/>
        </a:p>
      </dgm:t>
    </dgm:pt>
    <dgm:pt modelId="{4F505977-CA21-419E-8F56-370ABC7D02DA}">
      <dgm:prSet phldrT="[Texte]"/>
      <dgm:spPr/>
      <dgm:t>
        <a:bodyPr/>
        <a:lstStyle/>
        <a:p>
          <a:r>
            <a:rPr lang="en-US" b="1" dirty="0" smtClean="0"/>
            <a:t>Quantitative  </a:t>
          </a:r>
        </a:p>
        <a:p>
          <a:r>
            <a:rPr lang="en-US" b="1" dirty="0" smtClean="0"/>
            <a:t>Method</a:t>
          </a:r>
          <a:endParaRPr lang="fr-FR" b="1" dirty="0"/>
        </a:p>
      </dgm:t>
    </dgm:pt>
    <dgm:pt modelId="{D61EFB67-CAAB-48A6-81AA-12D22D0F8715}" type="parTrans" cxnId="{6A650CE3-4809-473A-ADD1-2823230CB16D}">
      <dgm:prSet/>
      <dgm:spPr/>
      <dgm:t>
        <a:bodyPr/>
        <a:lstStyle/>
        <a:p>
          <a:endParaRPr lang="fr-FR"/>
        </a:p>
      </dgm:t>
    </dgm:pt>
    <dgm:pt modelId="{86599602-4184-4F10-8E6E-13BCDCBAD1E3}" type="sibTrans" cxnId="{6A650CE3-4809-473A-ADD1-2823230CB16D}">
      <dgm:prSet/>
      <dgm:spPr/>
      <dgm:t>
        <a:bodyPr/>
        <a:lstStyle/>
        <a:p>
          <a:endParaRPr lang="fr-FR"/>
        </a:p>
      </dgm:t>
    </dgm:pt>
    <dgm:pt modelId="{7AD2C952-8654-4FBC-A406-E87BF549E8AC}" type="pres">
      <dgm:prSet presAssocID="{0E8486BF-C1BF-47D9-A630-AB47978896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4CBB60-8181-414F-B0CF-57A4517CD690}" type="pres">
      <dgm:prSet presAssocID="{2E196DDB-E18A-45F0-8E38-4EE692163351}" presName="node" presStyleLbl="node1" presStyleIdx="0" presStyleCnt="3" custRadScaleRad="832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45B0C9-8037-448D-A554-D568453DD6B0}" type="pres">
      <dgm:prSet presAssocID="{99FCA9EE-89FD-4781-B461-1C0E0AAD4551}" presName="sibTrans" presStyleLbl="sibTrans2D1" presStyleIdx="0" presStyleCnt="3"/>
      <dgm:spPr/>
      <dgm:t>
        <a:bodyPr/>
        <a:lstStyle/>
        <a:p>
          <a:endParaRPr lang="fr-FR"/>
        </a:p>
      </dgm:t>
    </dgm:pt>
    <dgm:pt modelId="{86DDD014-1043-434A-85CF-82BFCD6C9D5E}" type="pres">
      <dgm:prSet presAssocID="{99FCA9EE-89FD-4781-B461-1C0E0AAD4551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F01494-DFBD-47E1-863C-7A46216C1152}" type="pres">
      <dgm:prSet presAssocID="{847F60CA-F769-444B-BC03-22027D839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6CF393-825B-4078-886F-BC8EB904EF4C}" type="pres">
      <dgm:prSet presAssocID="{02756F2B-CCCA-4618-9B30-D875220A8BF1}" presName="sibTrans" presStyleLbl="sibTrans2D1" presStyleIdx="1" presStyleCnt="3"/>
      <dgm:spPr/>
      <dgm:t>
        <a:bodyPr/>
        <a:lstStyle/>
        <a:p>
          <a:endParaRPr lang="fr-FR"/>
        </a:p>
      </dgm:t>
    </dgm:pt>
    <dgm:pt modelId="{0B1A7B47-8F53-44A3-A4BA-EEB0E609BD3A}" type="pres">
      <dgm:prSet presAssocID="{02756F2B-CCCA-4618-9B30-D875220A8BF1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97587C0E-0155-454A-935B-BBA1321632C2}" type="pres">
      <dgm:prSet presAssocID="{4F505977-CA21-419E-8F56-370ABC7D02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EDEA87-5AF7-4E29-B031-A2A3C2A52F92}" type="pres">
      <dgm:prSet presAssocID="{86599602-4184-4F10-8E6E-13BCDCBAD1E3}" presName="sibTrans" presStyleLbl="sibTrans2D1" presStyleIdx="2" presStyleCnt="3"/>
      <dgm:spPr/>
      <dgm:t>
        <a:bodyPr/>
        <a:lstStyle/>
        <a:p>
          <a:endParaRPr lang="fr-FR"/>
        </a:p>
      </dgm:t>
    </dgm:pt>
    <dgm:pt modelId="{AD1676CD-570D-41D4-912A-E8E8409023C2}" type="pres">
      <dgm:prSet presAssocID="{86599602-4184-4F10-8E6E-13BCDCBAD1E3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090975B0-E6F0-4536-AE73-D532B5ABE987}" type="presOf" srcId="{2E196DDB-E18A-45F0-8E38-4EE692163351}" destId="{154CBB60-8181-414F-B0CF-57A4517CD690}" srcOrd="0" destOrd="0" presId="urn:microsoft.com/office/officeart/2005/8/layout/cycle7"/>
    <dgm:cxn modelId="{A6A3E079-953C-4843-9B60-1275EA9BB660}" type="presOf" srcId="{99FCA9EE-89FD-4781-B461-1C0E0AAD4551}" destId="{86DDD014-1043-434A-85CF-82BFCD6C9D5E}" srcOrd="1" destOrd="0" presId="urn:microsoft.com/office/officeart/2005/8/layout/cycle7"/>
    <dgm:cxn modelId="{FC03D538-5773-4F9C-A180-2A4EE440F41F}" type="presOf" srcId="{4F505977-CA21-419E-8F56-370ABC7D02DA}" destId="{97587C0E-0155-454A-935B-BBA1321632C2}" srcOrd="0" destOrd="0" presId="urn:microsoft.com/office/officeart/2005/8/layout/cycle7"/>
    <dgm:cxn modelId="{018468B5-75F2-4C9D-B79D-3D8928D3E034}" type="presOf" srcId="{847F60CA-F769-444B-BC03-22027D839702}" destId="{D0F01494-DFBD-47E1-863C-7A46216C1152}" srcOrd="0" destOrd="0" presId="urn:microsoft.com/office/officeart/2005/8/layout/cycle7"/>
    <dgm:cxn modelId="{464491C6-80EA-4CBD-83EF-387216E8903C}" type="presOf" srcId="{99FCA9EE-89FD-4781-B461-1C0E0AAD4551}" destId="{7A45B0C9-8037-448D-A554-D568453DD6B0}" srcOrd="0" destOrd="0" presId="urn:microsoft.com/office/officeart/2005/8/layout/cycle7"/>
    <dgm:cxn modelId="{6A650CE3-4809-473A-ADD1-2823230CB16D}" srcId="{0E8486BF-C1BF-47D9-A630-AB479788962A}" destId="{4F505977-CA21-419E-8F56-370ABC7D02DA}" srcOrd="2" destOrd="0" parTransId="{D61EFB67-CAAB-48A6-81AA-12D22D0F8715}" sibTransId="{86599602-4184-4F10-8E6E-13BCDCBAD1E3}"/>
    <dgm:cxn modelId="{147043AB-9570-440A-933F-FCDD01136D13}" type="presOf" srcId="{86599602-4184-4F10-8E6E-13BCDCBAD1E3}" destId="{AD1676CD-570D-41D4-912A-E8E8409023C2}" srcOrd="1" destOrd="0" presId="urn:microsoft.com/office/officeart/2005/8/layout/cycle7"/>
    <dgm:cxn modelId="{16E5F99A-6ADE-4ACB-BF31-03BE38EF216B}" type="presOf" srcId="{0E8486BF-C1BF-47D9-A630-AB479788962A}" destId="{7AD2C952-8654-4FBC-A406-E87BF549E8AC}" srcOrd="0" destOrd="0" presId="urn:microsoft.com/office/officeart/2005/8/layout/cycle7"/>
    <dgm:cxn modelId="{0DB308D7-EACD-4559-98D3-5BFA02351EC7}" type="presOf" srcId="{02756F2B-CCCA-4618-9B30-D875220A8BF1}" destId="{C36CF393-825B-4078-886F-BC8EB904EF4C}" srcOrd="0" destOrd="0" presId="urn:microsoft.com/office/officeart/2005/8/layout/cycle7"/>
    <dgm:cxn modelId="{0C8DEBF9-F42A-427A-B740-E641DEB92879}" srcId="{0E8486BF-C1BF-47D9-A630-AB479788962A}" destId="{847F60CA-F769-444B-BC03-22027D839702}" srcOrd="1" destOrd="0" parTransId="{6A222F3B-CE55-4E37-AD08-39E64470DEBA}" sibTransId="{02756F2B-CCCA-4618-9B30-D875220A8BF1}"/>
    <dgm:cxn modelId="{BC7B8483-29D1-4599-B131-82246872F06F}" type="presOf" srcId="{86599602-4184-4F10-8E6E-13BCDCBAD1E3}" destId="{74EDEA87-5AF7-4E29-B031-A2A3C2A52F92}" srcOrd="0" destOrd="0" presId="urn:microsoft.com/office/officeart/2005/8/layout/cycle7"/>
    <dgm:cxn modelId="{E7D3B242-311C-4EBE-B62B-D18FE40D6959}" srcId="{0E8486BF-C1BF-47D9-A630-AB479788962A}" destId="{2E196DDB-E18A-45F0-8E38-4EE692163351}" srcOrd="0" destOrd="0" parTransId="{6FE407BF-758F-4EF4-BFD5-9F19AE4D748E}" sibTransId="{99FCA9EE-89FD-4781-B461-1C0E0AAD4551}"/>
    <dgm:cxn modelId="{483C5473-BB05-4C0C-A377-94D8660E870F}" type="presOf" srcId="{02756F2B-CCCA-4618-9B30-D875220A8BF1}" destId="{0B1A7B47-8F53-44A3-A4BA-EEB0E609BD3A}" srcOrd="1" destOrd="0" presId="urn:microsoft.com/office/officeart/2005/8/layout/cycle7"/>
    <dgm:cxn modelId="{79D35CFD-BAC2-4C88-8F5C-8244C1F44A84}" type="presParOf" srcId="{7AD2C952-8654-4FBC-A406-E87BF549E8AC}" destId="{154CBB60-8181-414F-B0CF-57A4517CD690}" srcOrd="0" destOrd="0" presId="urn:microsoft.com/office/officeart/2005/8/layout/cycle7"/>
    <dgm:cxn modelId="{B601FB7F-77E9-4A49-9719-6EB002013284}" type="presParOf" srcId="{7AD2C952-8654-4FBC-A406-E87BF549E8AC}" destId="{7A45B0C9-8037-448D-A554-D568453DD6B0}" srcOrd="1" destOrd="0" presId="urn:microsoft.com/office/officeart/2005/8/layout/cycle7"/>
    <dgm:cxn modelId="{6D678AE7-441C-41E0-9BC1-626ADC710A37}" type="presParOf" srcId="{7A45B0C9-8037-448D-A554-D568453DD6B0}" destId="{86DDD014-1043-434A-85CF-82BFCD6C9D5E}" srcOrd="0" destOrd="0" presId="urn:microsoft.com/office/officeart/2005/8/layout/cycle7"/>
    <dgm:cxn modelId="{2C0247F6-FE99-49EB-8744-8FDBD638F4A4}" type="presParOf" srcId="{7AD2C952-8654-4FBC-A406-E87BF549E8AC}" destId="{D0F01494-DFBD-47E1-863C-7A46216C1152}" srcOrd="2" destOrd="0" presId="urn:microsoft.com/office/officeart/2005/8/layout/cycle7"/>
    <dgm:cxn modelId="{2653C1E4-6790-49E5-AB1E-51EB8A9807D3}" type="presParOf" srcId="{7AD2C952-8654-4FBC-A406-E87BF549E8AC}" destId="{C36CF393-825B-4078-886F-BC8EB904EF4C}" srcOrd="3" destOrd="0" presId="urn:microsoft.com/office/officeart/2005/8/layout/cycle7"/>
    <dgm:cxn modelId="{2A36D849-1AB4-4C82-A8E5-3556A2E7608A}" type="presParOf" srcId="{C36CF393-825B-4078-886F-BC8EB904EF4C}" destId="{0B1A7B47-8F53-44A3-A4BA-EEB0E609BD3A}" srcOrd="0" destOrd="0" presId="urn:microsoft.com/office/officeart/2005/8/layout/cycle7"/>
    <dgm:cxn modelId="{B38F694B-156A-4467-96A3-1CB646840F7F}" type="presParOf" srcId="{7AD2C952-8654-4FBC-A406-E87BF549E8AC}" destId="{97587C0E-0155-454A-935B-BBA1321632C2}" srcOrd="4" destOrd="0" presId="urn:microsoft.com/office/officeart/2005/8/layout/cycle7"/>
    <dgm:cxn modelId="{5CC786F9-EF50-4880-BB27-FF7849BE8976}" type="presParOf" srcId="{7AD2C952-8654-4FBC-A406-E87BF549E8AC}" destId="{74EDEA87-5AF7-4E29-B031-A2A3C2A52F92}" srcOrd="5" destOrd="0" presId="urn:microsoft.com/office/officeart/2005/8/layout/cycle7"/>
    <dgm:cxn modelId="{D1FDAC7D-5208-49F1-BD6C-1D3D75E94F9C}" type="presParOf" srcId="{74EDEA87-5AF7-4E29-B031-A2A3C2A52F92}" destId="{AD1676CD-570D-41D4-912A-E8E8409023C2}" srcOrd="0" destOrd="0" presId="urn:microsoft.com/office/officeart/2005/8/layout/cycle7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B822E5-D1D7-423D-8123-2CF3685C594D}" type="doc">
      <dgm:prSet loTypeId="urn:microsoft.com/office/officeart/2005/8/layout/defaul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5CA85B98-A030-4078-8D57-B913F27457BE}" type="pres">
      <dgm:prSet presAssocID="{4BB822E5-D1D7-423D-8123-2CF3685C59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4A203B08-C3E6-4FEF-BC54-745934A7FA66}" type="presOf" srcId="{4BB822E5-D1D7-423D-8123-2CF3685C594D}" destId="{5CA85B98-A030-4078-8D57-B913F27457BE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B5195D6C-F0F2-4BA0-A696-0A91CB26C4D4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thaktabet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5B73A-2B53-4B45-8682-6D7BFE644BC1}" type="parTrans" cxnId="{F77A2918-52DF-4F30-A268-B5FD5A20630C}">
      <dgm:prSet/>
      <dgm:spPr/>
      <dgm:t>
        <a:bodyPr/>
        <a:lstStyle/>
        <a:p>
          <a:endParaRPr lang="fr-FR"/>
        </a:p>
      </dgm:t>
    </dgm:pt>
    <dgm:pt modelId="{374EC1F3-5A2E-4116-8D2B-465486ECB78B}" type="sibTrans" cxnId="{F77A2918-52DF-4F30-A268-B5FD5A20630C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acahier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429AC905-B993-416D-93E6-8ACED24DA497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akorras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75F6E-02F5-4659-9AEC-85E5C8D725AC}" type="parTrans" cxnId="{BF6E3518-4554-46B9-BEEC-92530E0F300D}">
      <dgm:prSet/>
      <dgm:spPr/>
      <dgm:t>
        <a:bodyPr/>
        <a:lstStyle/>
        <a:p>
          <a:endParaRPr lang="fr-FR"/>
        </a:p>
      </dgm:t>
    </dgm:pt>
    <dgm:pt modelId="{3159ECA1-AFD2-44E0-B322-302F32C772EA}" type="sibTrans" cxnId="{BF6E3518-4554-46B9-BEEC-92530E0F300D}">
      <dgm:prSet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 custLinFactNeighborX="-34615" custLinFactNeighborY="-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7A2918-52DF-4F30-A268-B5FD5A20630C}" srcId="{218D062A-C4AA-42E0-B168-886758E968C2}" destId="{B5195D6C-F0F2-4BA0-A696-0A91CB26C4D4}" srcOrd="1" destOrd="0" parTransId="{7575B73A-2B53-4B45-8682-6D7BFE644BC1}" sibTransId="{374EC1F3-5A2E-4116-8D2B-465486ECB78B}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BF6E3518-4554-46B9-BEEC-92530E0F300D}" srcId="{C4D38FBE-C770-490F-B078-44CE07E7B22F}" destId="{429AC905-B993-416D-93E6-8ACED24DA497}" srcOrd="1" destOrd="0" parTransId="{E3275F6E-02F5-4659-9AEC-85E5C8D725AC}" sibTransId="{3159ECA1-AFD2-44E0-B322-302F32C772EA}"/>
    <dgm:cxn modelId="{DE1DC9BA-877C-4023-A8BE-3DF289FDE5E6}" type="presOf" srcId="{F1E2F152-B766-4FEA-823E-D718E2E46756}" destId="{B0668418-C390-47F6-8990-DFBB0EE93760}" srcOrd="0" destOrd="0" presId="urn:microsoft.com/office/officeart/2005/8/layout/vList6"/>
    <dgm:cxn modelId="{78543B42-14E7-45AE-A62F-7306432AC4E0}" type="presOf" srcId="{C4D38FBE-C770-490F-B078-44CE07E7B22F}" destId="{B10F5667-D8CA-4A10-B001-522F32483540}" srcOrd="0" destOrd="0" presId="urn:microsoft.com/office/officeart/2005/8/layout/vList6"/>
    <dgm:cxn modelId="{AC3B3B6B-3553-4D20-B7FB-5F02DE56BDF7}" type="presOf" srcId="{B5195D6C-F0F2-4BA0-A696-0A91CB26C4D4}" destId="{6856C825-7053-4B34-9942-ABFA2908E44A}" srcOrd="0" destOrd="1" presId="urn:microsoft.com/office/officeart/2005/8/layout/vList6"/>
    <dgm:cxn modelId="{8DBA6ED0-56B0-443C-88B3-03C146A36911}" srcId="{218D062A-C4AA-42E0-B168-886758E968C2}" destId="{CF473CE6-5238-4A78-A560-F52660CD713A}" srcOrd="0" destOrd="0" parTransId="{18A2DC6B-5C97-41CA-B9BB-2A3F9C027D9F}" sibTransId="{2A8A752F-9F51-4587-A68E-29D63F37763A}"/>
    <dgm:cxn modelId="{14536D96-DE7A-4985-966F-24890AEDB545}" type="presOf" srcId="{F4DCA7B5-12D7-4229-AFAB-B405AC06C737}" destId="{1A358C79-0B00-43EB-A146-E8A657F6472C}" srcOrd="0" destOrd="0" presId="urn:microsoft.com/office/officeart/2005/8/layout/vList6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30923287-F846-4CFF-BBD8-7DF706E2B751}" type="presOf" srcId="{218D062A-C4AA-42E0-B168-886758E968C2}" destId="{67D55FE1-8E9B-4F01-951F-291CD2886030}" srcOrd="0" destOrd="0" presId="urn:microsoft.com/office/officeart/2005/8/layout/vList6"/>
    <dgm:cxn modelId="{C06C333C-A1B8-4829-8025-40DE04881128}" type="presOf" srcId="{CF473CE6-5238-4A78-A560-F52660CD713A}" destId="{6856C825-7053-4B34-9942-ABFA2908E44A}" srcOrd="0" destOrd="0" presId="urn:microsoft.com/office/officeart/2005/8/layout/vList6"/>
    <dgm:cxn modelId="{98446DC7-15D7-4644-A934-11C68BA73A97}" type="presOf" srcId="{429AC905-B993-416D-93E6-8ACED24DA497}" destId="{B0668418-C390-47F6-8990-DFBB0EE93760}" srcOrd="0" destOrd="1" presId="urn:microsoft.com/office/officeart/2005/8/layout/vList6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3148D1FF-D81A-4CDD-81C5-9B97D221FCAF}" type="presParOf" srcId="{1A358C79-0B00-43EB-A146-E8A657F6472C}" destId="{CAF599C6-12C6-4F78-AA09-ED77ECB0D03B}" srcOrd="0" destOrd="0" presId="urn:microsoft.com/office/officeart/2005/8/layout/vList6"/>
    <dgm:cxn modelId="{A603D320-400D-4741-A0DF-99F13FE7F131}" type="presParOf" srcId="{CAF599C6-12C6-4F78-AA09-ED77ECB0D03B}" destId="{67D55FE1-8E9B-4F01-951F-291CD2886030}" srcOrd="0" destOrd="0" presId="urn:microsoft.com/office/officeart/2005/8/layout/vList6"/>
    <dgm:cxn modelId="{C3FD076F-4FF9-42B2-97E3-BCA13DE8F2A6}" type="presParOf" srcId="{CAF599C6-12C6-4F78-AA09-ED77ECB0D03B}" destId="{6856C825-7053-4B34-9942-ABFA2908E44A}" srcOrd="1" destOrd="0" presId="urn:microsoft.com/office/officeart/2005/8/layout/vList6"/>
    <dgm:cxn modelId="{818719A4-8362-404C-A15F-4B741F731769}" type="presParOf" srcId="{1A358C79-0B00-43EB-A146-E8A657F6472C}" destId="{794C95E3-B82E-4E38-BEE8-A0E0627D2613}" srcOrd="1" destOrd="0" presId="urn:microsoft.com/office/officeart/2005/8/layout/vList6"/>
    <dgm:cxn modelId="{13004FCB-F3B5-4DDC-B7CB-CDE7F3C51E8F}" type="presParOf" srcId="{1A358C79-0B00-43EB-A146-E8A657F6472C}" destId="{629B6BC6-EB58-493C-9B8A-EDA3A837F10E}" srcOrd="2" destOrd="0" presId="urn:microsoft.com/office/officeart/2005/8/layout/vList6"/>
    <dgm:cxn modelId="{054EF143-1F09-4A5D-83B5-0437B78955EF}" type="presParOf" srcId="{629B6BC6-EB58-493C-9B8A-EDA3A837F10E}" destId="{B10F5667-D8CA-4A10-B001-522F32483540}" srcOrd="0" destOrd="0" presId="urn:microsoft.com/office/officeart/2005/8/layout/vList6"/>
    <dgm:cxn modelId="{B1BEB45A-371F-4544-AF84-B49551C66B91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/tabla/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B5195D6C-F0F2-4BA0-A696-0A91CB26C4D4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tavla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5B73A-2B53-4B45-8682-6D7BFE644BC1}" type="parTrans" cxnId="{F77A2918-52DF-4F30-A268-B5FD5A20630C}">
      <dgm:prSet/>
      <dgm:spPr/>
      <dgm:t>
        <a:bodyPr/>
        <a:lstStyle/>
        <a:p>
          <a:endParaRPr lang="fr-FR"/>
        </a:p>
      </dgm:t>
    </dgm:pt>
    <dgm:pt modelId="{374EC1F3-5A2E-4116-8D2B-465486ECB78B}" type="sibTrans" cxnId="{F77A2918-52DF-4F30-A268-B5FD5A20630C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/>
      <dgm:spPr/>
      <dgm:t>
        <a:bodyPr/>
        <a:lstStyle/>
        <a:p>
          <a:r>
            <a:rPr lang="fr-FR" sz="2000" dirty="0" smtClean="0"/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alvista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    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thjakit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555C39D3-D342-4843-854F-AB4710147BC1}">
      <dgm:prSet custT="1"/>
      <dgm:spPr/>
      <dgm:t>
        <a:bodyPr/>
        <a:lstStyle/>
        <a:p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Thakabbot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45F2E-C6DA-4A41-8306-C5AEB11BB924}" type="parTrans" cxnId="{48280BA9-E382-4292-958D-B79D07C780CD}">
      <dgm:prSet/>
      <dgm:spPr/>
      <dgm:t>
        <a:bodyPr/>
        <a:lstStyle/>
        <a:p>
          <a:endParaRPr lang="fr-FR"/>
        </a:p>
      </dgm:t>
    </dgm:pt>
    <dgm:pt modelId="{A635CAAC-8154-487F-807C-EB13246E8D24}" type="sibTrans" cxnId="{48280BA9-E382-4292-958D-B79D07C780CD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7A2918-52DF-4F30-A268-B5FD5A20630C}" srcId="{218D062A-C4AA-42E0-B168-886758E968C2}" destId="{B5195D6C-F0F2-4BA0-A696-0A91CB26C4D4}" srcOrd="1" destOrd="0" parTransId="{7575B73A-2B53-4B45-8682-6D7BFE644BC1}" sibTransId="{374EC1F3-5A2E-4116-8D2B-465486ECB78B}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6C88C902-574D-42FB-B7E1-F32E1E441AF5}" type="presOf" srcId="{F1E2F152-B766-4FEA-823E-D718E2E46756}" destId="{B0668418-C390-47F6-8990-DFBB0EE93760}" srcOrd="0" destOrd="0" presId="urn:microsoft.com/office/officeart/2005/8/layout/vList6"/>
    <dgm:cxn modelId="{742C67F2-F3CC-4682-A33B-F63B7E7D1650}" type="presOf" srcId="{C4D38FBE-C770-490F-B078-44CE07E7B22F}" destId="{B10F5667-D8CA-4A10-B001-522F32483540}" srcOrd="0" destOrd="0" presId="urn:microsoft.com/office/officeart/2005/8/layout/vList6"/>
    <dgm:cxn modelId="{DF3E6743-7D50-4FB8-9252-9208A0007E47}" type="presOf" srcId="{555C39D3-D342-4843-854F-AB4710147BC1}" destId="{B0668418-C390-47F6-8990-DFBB0EE93760}" srcOrd="0" destOrd="1" presId="urn:microsoft.com/office/officeart/2005/8/layout/vList6"/>
    <dgm:cxn modelId="{78F1BDDE-A6F1-4ABF-9834-65BA4FD26670}" type="presOf" srcId="{218D062A-C4AA-42E0-B168-886758E968C2}" destId="{67D55FE1-8E9B-4F01-951F-291CD2886030}" srcOrd="0" destOrd="0" presId="urn:microsoft.com/office/officeart/2005/8/layout/vList6"/>
    <dgm:cxn modelId="{4F660CEF-B525-43EE-AC08-3A3C62BCEE8B}" type="presOf" srcId="{B5195D6C-F0F2-4BA0-A696-0A91CB26C4D4}" destId="{6856C825-7053-4B34-9942-ABFA2908E44A}" srcOrd="0" destOrd="1" presId="urn:microsoft.com/office/officeart/2005/8/layout/vList6"/>
    <dgm:cxn modelId="{8DBA6ED0-56B0-443C-88B3-03C146A36911}" srcId="{218D062A-C4AA-42E0-B168-886758E968C2}" destId="{CF473CE6-5238-4A78-A560-F52660CD713A}" srcOrd="0" destOrd="0" parTransId="{18A2DC6B-5C97-41CA-B9BB-2A3F9C027D9F}" sibTransId="{2A8A752F-9F51-4587-A68E-29D63F37763A}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5E02E444-0D91-4B2E-BCA6-72B5F16A86E9}" type="presOf" srcId="{CF473CE6-5238-4A78-A560-F52660CD713A}" destId="{6856C825-7053-4B34-9942-ABFA2908E44A}" srcOrd="0" destOrd="0" presId="urn:microsoft.com/office/officeart/2005/8/layout/vList6"/>
    <dgm:cxn modelId="{D4EBA551-F373-4389-9490-B6B2566B1694}" type="presOf" srcId="{F4DCA7B5-12D7-4229-AFAB-B405AC06C737}" destId="{1A358C79-0B00-43EB-A146-E8A657F6472C}" srcOrd="0" destOrd="0" presId="urn:microsoft.com/office/officeart/2005/8/layout/vList6"/>
    <dgm:cxn modelId="{48280BA9-E382-4292-958D-B79D07C780CD}" srcId="{C4D38FBE-C770-490F-B078-44CE07E7B22F}" destId="{555C39D3-D342-4843-854F-AB4710147BC1}" srcOrd="1" destOrd="0" parTransId="{36C45F2E-C6DA-4A41-8306-C5AEB11BB924}" sibTransId="{A635CAAC-8154-487F-807C-EB13246E8D24}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1F2305EE-7C52-461E-8605-627908223399}" type="presParOf" srcId="{1A358C79-0B00-43EB-A146-E8A657F6472C}" destId="{CAF599C6-12C6-4F78-AA09-ED77ECB0D03B}" srcOrd="0" destOrd="0" presId="urn:microsoft.com/office/officeart/2005/8/layout/vList6"/>
    <dgm:cxn modelId="{BD344A25-4BAE-451C-9866-4F6A35603F4A}" type="presParOf" srcId="{CAF599C6-12C6-4F78-AA09-ED77ECB0D03B}" destId="{67D55FE1-8E9B-4F01-951F-291CD2886030}" srcOrd="0" destOrd="0" presId="urn:microsoft.com/office/officeart/2005/8/layout/vList6"/>
    <dgm:cxn modelId="{9D7B2B21-69A8-4F67-A88D-745DD0139432}" type="presParOf" srcId="{CAF599C6-12C6-4F78-AA09-ED77ECB0D03B}" destId="{6856C825-7053-4B34-9942-ABFA2908E44A}" srcOrd="1" destOrd="0" presId="urn:microsoft.com/office/officeart/2005/8/layout/vList6"/>
    <dgm:cxn modelId="{98D9B6F9-2DCB-45B3-9E8A-1DE5A740938D}" type="presParOf" srcId="{1A358C79-0B00-43EB-A146-E8A657F6472C}" destId="{794C95E3-B82E-4E38-BEE8-A0E0627D2613}" srcOrd="1" destOrd="0" presId="urn:microsoft.com/office/officeart/2005/8/layout/vList6"/>
    <dgm:cxn modelId="{B4BB0DF1-E81E-4F8F-A32E-F7706A16C883}" type="presParOf" srcId="{1A358C79-0B00-43EB-A146-E8A657F6472C}" destId="{629B6BC6-EB58-493C-9B8A-EDA3A837F10E}" srcOrd="2" destOrd="0" presId="urn:microsoft.com/office/officeart/2005/8/layout/vList6"/>
    <dgm:cxn modelId="{285EE931-33AA-46FE-A02A-C71BEE1B0CFF}" type="presParOf" srcId="{629B6BC6-EB58-493C-9B8A-EDA3A837F10E}" destId="{B10F5667-D8CA-4A10-B001-522F32483540}" srcOrd="0" destOrd="0" presId="urn:microsoft.com/office/officeart/2005/8/layout/vList6"/>
    <dgm:cxn modelId="{DA028DCB-F573-4021-B720-5EFCB840F1DD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stilo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B5195D6C-F0F2-4BA0-A696-0A91CB26C4D4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astilo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5B73A-2B53-4B45-8682-6D7BFE644BC1}" type="parTrans" cxnId="{F77A2918-52DF-4F30-A268-B5FD5A20630C}">
      <dgm:prSet/>
      <dgm:spPr/>
      <dgm:t>
        <a:bodyPr/>
        <a:lstStyle/>
        <a:p>
          <a:endParaRPr lang="fr-FR"/>
        </a:p>
      </dgm:t>
    </dgm:pt>
    <dgm:pt modelId="{374EC1F3-5A2E-4116-8D2B-465486ECB78B}" type="sibTrans" cxnId="{F77A2918-52DF-4F30-A268-B5FD5A20630C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acartable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429AC905-B993-416D-93E6-8ACED24DA497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acartave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75F6E-02F5-4659-9AEC-85E5C8D725AC}" type="parTrans" cxnId="{BF6E3518-4554-46B9-BEEC-92530E0F300D}">
      <dgm:prSet/>
      <dgm:spPr/>
      <dgm:t>
        <a:bodyPr/>
        <a:lstStyle/>
        <a:p>
          <a:endParaRPr lang="fr-FR"/>
        </a:p>
      </dgm:t>
    </dgm:pt>
    <dgm:pt modelId="{3159ECA1-AFD2-44E0-B322-302F32C772EA}" type="sibTrans" cxnId="{BF6E3518-4554-46B9-BEEC-92530E0F300D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7A2918-52DF-4F30-A268-B5FD5A20630C}" srcId="{218D062A-C4AA-42E0-B168-886758E968C2}" destId="{B5195D6C-F0F2-4BA0-A696-0A91CB26C4D4}" srcOrd="1" destOrd="0" parTransId="{7575B73A-2B53-4B45-8682-6D7BFE644BC1}" sibTransId="{374EC1F3-5A2E-4116-8D2B-465486ECB78B}"/>
    <dgm:cxn modelId="{8EF68021-FF23-488C-8384-DF939B3D80BD}" type="presOf" srcId="{C4D38FBE-C770-490F-B078-44CE07E7B22F}" destId="{B10F5667-D8CA-4A10-B001-522F32483540}" srcOrd="0" destOrd="0" presId="urn:microsoft.com/office/officeart/2005/8/layout/vList6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6805B9CF-90BB-49A6-BCFD-779ACC6DDCDA}" type="presOf" srcId="{F4DCA7B5-12D7-4229-AFAB-B405AC06C737}" destId="{1A358C79-0B00-43EB-A146-E8A657F6472C}" srcOrd="0" destOrd="0" presId="urn:microsoft.com/office/officeart/2005/8/layout/vList6"/>
    <dgm:cxn modelId="{BF6E3518-4554-46B9-BEEC-92530E0F300D}" srcId="{C4D38FBE-C770-490F-B078-44CE07E7B22F}" destId="{429AC905-B993-416D-93E6-8ACED24DA497}" srcOrd="1" destOrd="0" parTransId="{E3275F6E-02F5-4659-9AEC-85E5C8D725AC}" sibTransId="{3159ECA1-AFD2-44E0-B322-302F32C772EA}"/>
    <dgm:cxn modelId="{E3292096-AC75-4717-A1F3-122C1C9CBCBD}" type="presOf" srcId="{218D062A-C4AA-42E0-B168-886758E968C2}" destId="{67D55FE1-8E9B-4F01-951F-291CD2886030}" srcOrd="0" destOrd="0" presId="urn:microsoft.com/office/officeart/2005/8/layout/vList6"/>
    <dgm:cxn modelId="{90490B4B-ADC1-4083-BABD-B7CC1FE34B21}" type="presOf" srcId="{F1E2F152-B766-4FEA-823E-D718E2E46756}" destId="{B0668418-C390-47F6-8990-DFBB0EE93760}" srcOrd="0" destOrd="0" presId="urn:microsoft.com/office/officeart/2005/8/layout/vList6"/>
    <dgm:cxn modelId="{71AB5726-DDC0-4A6A-9501-A9A8105BB420}" type="presOf" srcId="{429AC905-B993-416D-93E6-8ACED24DA497}" destId="{B0668418-C390-47F6-8990-DFBB0EE93760}" srcOrd="0" destOrd="1" presId="urn:microsoft.com/office/officeart/2005/8/layout/vList6"/>
    <dgm:cxn modelId="{B60D8609-E25F-49AA-8ACE-0EF9F6056A53}" type="presOf" srcId="{B5195D6C-F0F2-4BA0-A696-0A91CB26C4D4}" destId="{6856C825-7053-4B34-9942-ABFA2908E44A}" srcOrd="0" destOrd="1" presId="urn:microsoft.com/office/officeart/2005/8/layout/vList6"/>
    <dgm:cxn modelId="{4E80922D-7705-477C-9BA9-86BBCE4DBEB4}" type="presOf" srcId="{CF473CE6-5238-4A78-A560-F52660CD713A}" destId="{6856C825-7053-4B34-9942-ABFA2908E44A}" srcOrd="0" destOrd="0" presId="urn:microsoft.com/office/officeart/2005/8/layout/vList6"/>
    <dgm:cxn modelId="{8DBA6ED0-56B0-443C-88B3-03C146A36911}" srcId="{218D062A-C4AA-42E0-B168-886758E968C2}" destId="{CF473CE6-5238-4A78-A560-F52660CD713A}" srcOrd="0" destOrd="0" parTransId="{18A2DC6B-5C97-41CA-B9BB-2A3F9C027D9F}" sibTransId="{2A8A752F-9F51-4587-A68E-29D63F37763A}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B3A10F3F-2B87-4014-8AB0-A02C607A7A44}" type="presParOf" srcId="{1A358C79-0B00-43EB-A146-E8A657F6472C}" destId="{CAF599C6-12C6-4F78-AA09-ED77ECB0D03B}" srcOrd="0" destOrd="0" presId="urn:microsoft.com/office/officeart/2005/8/layout/vList6"/>
    <dgm:cxn modelId="{0DDA45DE-296B-48C2-B5DD-0D2B50E59A36}" type="presParOf" srcId="{CAF599C6-12C6-4F78-AA09-ED77ECB0D03B}" destId="{67D55FE1-8E9B-4F01-951F-291CD2886030}" srcOrd="0" destOrd="0" presId="urn:microsoft.com/office/officeart/2005/8/layout/vList6"/>
    <dgm:cxn modelId="{58EF4544-D986-4552-9E8F-A9EA448A9361}" type="presParOf" srcId="{CAF599C6-12C6-4F78-AA09-ED77ECB0D03B}" destId="{6856C825-7053-4B34-9942-ABFA2908E44A}" srcOrd="1" destOrd="0" presId="urn:microsoft.com/office/officeart/2005/8/layout/vList6"/>
    <dgm:cxn modelId="{BE9D5A49-CDF1-4F5B-8B33-100D6893B03A}" type="presParOf" srcId="{1A358C79-0B00-43EB-A146-E8A657F6472C}" destId="{794C95E3-B82E-4E38-BEE8-A0E0627D2613}" srcOrd="1" destOrd="0" presId="urn:microsoft.com/office/officeart/2005/8/layout/vList6"/>
    <dgm:cxn modelId="{350F836D-E49F-4853-A54D-A6108418DC04}" type="presParOf" srcId="{1A358C79-0B00-43EB-A146-E8A657F6472C}" destId="{629B6BC6-EB58-493C-9B8A-EDA3A837F10E}" srcOrd="2" destOrd="0" presId="urn:microsoft.com/office/officeart/2005/8/layout/vList6"/>
    <dgm:cxn modelId="{1A3D615B-2CB5-43E0-81B5-15F475DF97AA}" type="presParOf" srcId="{629B6BC6-EB58-493C-9B8A-EDA3A837F10E}" destId="{B10F5667-D8CA-4A10-B001-522F32483540}" srcOrd="0" destOrd="0" presId="urn:microsoft.com/office/officeart/2005/8/layout/vList6"/>
    <dgm:cxn modelId="{C2682DFB-696F-472A-A33B-0BA50C4BF5CD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thacravate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thavioust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36471164-017A-4E38-B236-BF4E03A738D0}">
      <dgm:prSet phldrT="[Text]"/>
      <dgm:spPr/>
      <dgm:t>
        <a:bodyPr/>
        <a:lstStyle/>
        <a:p>
          <a:endParaRPr lang="fr-FR" sz="2200" dirty="0"/>
        </a:p>
      </dgm:t>
    </dgm:pt>
    <dgm:pt modelId="{FFD10CE4-0976-4547-8DD3-D82B71962CE8}" type="parTrans" cxnId="{6D7C4B00-01FE-43D3-A1AD-9FDA858FC414}">
      <dgm:prSet/>
      <dgm:spPr/>
      <dgm:t>
        <a:bodyPr/>
        <a:lstStyle/>
        <a:p>
          <a:endParaRPr lang="fr-FR"/>
        </a:p>
      </dgm:t>
    </dgm:pt>
    <dgm:pt modelId="{5E7A11C6-D55D-44CB-A05A-860646431DC0}" type="sibTrans" cxnId="{6D7C4B00-01FE-43D3-A1AD-9FDA858FC414}">
      <dgm:prSet/>
      <dgm:spPr/>
      <dgm:t>
        <a:bodyPr/>
        <a:lstStyle/>
        <a:p>
          <a:endParaRPr lang="fr-FR"/>
        </a:p>
      </dgm:t>
    </dgm:pt>
    <dgm:pt modelId="{85E497EA-7DBD-433A-8410-95F992384141}">
      <dgm:prSet phldrT="[Text]"/>
      <dgm:spPr/>
      <dgm:t>
        <a:bodyPr/>
        <a:lstStyle/>
        <a:p>
          <a:endParaRPr lang="fr-FR" sz="2200" dirty="0"/>
        </a:p>
      </dgm:t>
    </dgm:pt>
    <dgm:pt modelId="{6016661C-7732-42A3-93EC-3769E646CF17}" type="parTrans" cxnId="{2509C08E-F118-4348-90C7-957B6E77A25D}">
      <dgm:prSet/>
      <dgm:spPr/>
      <dgm:t>
        <a:bodyPr/>
        <a:lstStyle/>
        <a:p>
          <a:endParaRPr lang="fr-FR"/>
        </a:p>
      </dgm:t>
    </dgm:pt>
    <dgm:pt modelId="{91B63389-C979-4D40-8E81-2124D3F3B3C4}" type="sibTrans" cxnId="{2509C08E-F118-4348-90C7-957B6E77A25D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 custLinFactNeighborX="-3205" custLinFactNeighborY="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108474-FE2F-4422-8820-7FBFE39876E8}" type="presOf" srcId="{218D062A-C4AA-42E0-B168-886758E968C2}" destId="{67D55FE1-8E9B-4F01-951F-291CD2886030}" srcOrd="0" destOrd="0" presId="urn:microsoft.com/office/officeart/2005/8/layout/vList6"/>
    <dgm:cxn modelId="{C2CA1765-189E-48D3-A301-B4D42FF84A62}" srcId="{C4D38FBE-C770-490F-B078-44CE07E7B22F}" destId="{F1E2F152-B766-4FEA-823E-D718E2E46756}" srcOrd="1" destOrd="0" parTransId="{96F73DCD-CBD1-4A66-98A5-1F76A9BFEC16}" sibTransId="{AA6C069F-80C8-4BD4-9BC7-DB6F05620E95}"/>
    <dgm:cxn modelId="{2509C08E-F118-4348-90C7-957B6E77A25D}" srcId="{C4D38FBE-C770-490F-B078-44CE07E7B22F}" destId="{85E497EA-7DBD-433A-8410-95F992384141}" srcOrd="0" destOrd="0" parTransId="{6016661C-7732-42A3-93EC-3769E646CF17}" sibTransId="{91B63389-C979-4D40-8E81-2124D3F3B3C4}"/>
    <dgm:cxn modelId="{0D09F0A3-E516-468C-A7A7-B971AF6A9D5C}" type="presOf" srcId="{F1E2F152-B766-4FEA-823E-D718E2E46756}" destId="{B0668418-C390-47F6-8990-DFBB0EE93760}" srcOrd="0" destOrd="1" presId="urn:microsoft.com/office/officeart/2005/8/layout/vList6"/>
    <dgm:cxn modelId="{6D7C4B00-01FE-43D3-A1AD-9FDA858FC414}" srcId="{218D062A-C4AA-42E0-B168-886758E968C2}" destId="{36471164-017A-4E38-B236-BF4E03A738D0}" srcOrd="0" destOrd="0" parTransId="{FFD10CE4-0976-4547-8DD3-D82B71962CE8}" sibTransId="{5E7A11C6-D55D-44CB-A05A-860646431DC0}"/>
    <dgm:cxn modelId="{E7931C16-CB50-43BB-8D8E-2A8AAAAD37A6}" type="presOf" srcId="{CF473CE6-5238-4A78-A560-F52660CD713A}" destId="{6856C825-7053-4B34-9942-ABFA2908E44A}" srcOrd="0" destOrd="1" presId="urn:microsoft.com/office/officeart/2005/8/layout/vList6"/>
    <dgm:cxn modelId="{013E7C6E-AA9D-45D3-9E0F-7E1D29DC69B8}" type="presOf" srcId="{C4D38FBE-C770-490F-B078-44CE07E7B22F}" destId="{B10F5667-D8CA-4A10-B001-522F32483540}" srcOrd="0" destOrd="0" presId="urn:microsoft.com/office/officeart/2005/8/layout/vList6"/>
    <dgm:cxn modelId="{160BF9FA-E2B2-49BB-8D53-76024A81D69B}" type="presOf" srcId="{36471164-017A-4E38-B236-BF4E03A738D0}" destId="{6856C825-7053-4B34-9942-ABFA2908E44A}" srcOrd="0" destOrd="0" presId="urn:microsoft.com/office/officeart/2005/8/layout/vList6"/>
    <dgm:cxn modelId="{9CF1EE5E-FE9C-47C7-B7CB-E420A957CE0E}" type="presOf" srcId="{85E497EA-7DBD-433A-8410-95F992384141}" destId="{B0668418-C390-47F6-8990-DFBB0EE93760}" srcOrd="0" destOrd="0" presId="urn:microsoft.com/office/officeart/2005/8/layout/vList6"/>
    <dgm:cxn modelId="{8DBA6ED0-56B0-443C-88B3-03C146A36911}" srcId="{218D062A-C4AA-42E0-B168-886758E968C2}" destId="{CF473CE6-5238-4A78-A560-F52660CD713A}" srcOrd="1" destOrd="0" parTransId="{18A2DC6B-5C97-41CA-B9BB-2A3F9C027D9F}" sibTransId="{2A8A752F-9F51-4587-A68E-29D63F37763A}"/>
    <dgm:cxn modelId="{9EB321A0-EDFB-450F-8EB0-9201F4A7DD64}" type="presOf" srcId="{F4DCA7B5-12D7-4229-AFAB-B405AC06C737}" destId="{1A358C79-0B00-43EB-A146-E8A657F6472C}" srcOrd="0" destOrd="0" presId="urn:microsoft.com/office/officeart/2005/8/layout/vList6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CA74447B-2A64-4EA7-81EF-1EBF08E75120}" type="presParOf" srcId="{1A358C79-0B00-43EB-A146-E8A657F6472C}" destId="{CAF599C6-12C6-4F78-AA09-ED77ECB0D03B}" srcOrd="0" destOrd="0" presId="urn:microsoft.com/office/officeart/2005/8/layout/vList6"/>
    <dgm:cxn modelId="{282CD11D-28B0-46D0-89B8-E6569AE4F333}" type="presParOf" srcId="{CAF599C6-12C6-4F78-AA09-ED77ECB0D03B}" destId="{67D55FE1-8E9B-4F01-951F-291CD2886030}" srcOrd="0" destOrd="0" presId="urn:microsoft.com/office/officeart/2005/8/layout/vList6"/>
    <dgm:cxn modelId="{7BC78A98-717B-44DE-926A-99B20162B746}" type="presParOf" srcId="{CAF599C6-12C6-4F78-AA09-ED77ECB0D03B}" destId="{6856C825-7053-4B34-9942-ABFA2908E44A}" srcOrd="1" destOrd="0" presId="urn:microsoft.com/office/officeart/2005/8/layout/vList6"/>
    <dgm:cxn modelId="{22E221D6-244A-4A02-9F9C-899B714B93A5}" type="presParOf" srcId="{1A358C79-0B00-43EB-A146-E8A657F6472C}" destId="{794C95E3-B82E-4E38-BEE8-A0E0627D2613}" srcOrd="1" destOrd="0" presId="urn:microsoft.com/office/officeart/2005/8/layout/vList6"/>
    <dgm:cxn modelId="{FC65D532-769D-4F61-9D7B-87669FDFDBA5}" type="presParOf" srcId="{1A358C79-0B00-43EB-A146-E8A657F6472C}" destId="{629B6BC6-EB58-493C-9B8A-EDA3A837F10E}" srcOrd="2" destOrd="0" presId="urn:microsoft.com/office/officeart/2005/8/layout/vList6"/>
    <dgm:cxn modelId="{DC4FF30A-868C-4149-A2C5-1D4C5784D7B1}" type="presParOf" srcId="{629B6BC6-EB58-493C-9B8A-EDA3A837F10E}" destId="{B10F5667-D8CA-4A10-B001-522F32483540}" srcOrd="0" destOrd="0" presId="urn:microsoft.com/office/officeart/2005/8/layout/vList6"/>
    <dgm:cxn modelId="{080EA4EF-88AD-442B-B133-ED40F960C668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valisth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B5195D6C-F0F2-4BA0-A696-0A91CB26C4D4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thavalisth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5B73A-2B53-4B45-8682-6D7BFE644BC1}" type="parTrans" cxnId="{F77A2918-52DF-4F30-A268-B5FD5A20630C}">
      <dgm:prSet/>
      <dgm:spPr/>
      <dgm:t>
        <a:bodyPr/>
        <a:lstStyle/>
        <a:p>
          <a:endParaRPr lang="fr-FR"/>
        </a:p>
      </dgm:t>
    </dgm:pt>
    <dgm:pt modelId="{374EC1F3-5A2E-4116-8D2B-465486ECB78B}" type="sibTrans" cxnId="{F77A2918-52DF-4F30-A268-B5FD5A20630C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/portable/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7EACA40F-F48B-47CF-8F98-E4F4847823D8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/téléphone/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28315-E004-4980-940F-C17150310E7A}" type="parTrans" cxnId="{9A4B8C15-AB3E-4C2F-A740-05DECFEFC9F6}">
      <dgm:prSet/>
      <dgm:spPr/>
      <dgm:t>
        <a:bodyPr/>
        <a:lstStyle/>
        <a:p>
          <a:endParaRPr lang="fr-FR"/>
        </a:p>
      </dgm:t>
    </dgm:pt>
    <dgm:pt modelId="{68E3764D-F5DD-4BE8-91F3-D342F390B2FA}" type="sibTrans" cxnId="{9A4B8C15-AB3E-4C2F-A740-05DECFEFC9F6}">
      <dgm:prSet/>
      <dgm:spPr/>
      <dgm:t>
        <a:bodyPr/>
        <a:lstStyle/>
        <a:p>
          <a:endParaRPr lang="fr-FR"/>
        </a:p>
      </dgm:t>
    </dgm:pt>
    <dgm:pt modelId="{0F1CD137-57BB-4810-9ECF-38D18497AE2F}">
      <dgm:prSet phldrT="[Text]"/>
      <dgm:spPr/>
      <dgm:t>
        <a:bodyPr/>
        <a:lstStyle/>
        <a:p>
          <a:endParaRPr lang="fr-F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4A27F-99FD-4336-89F6-1FD15CBBCE74}" type="parTrans" cxnId="{9177A74E-8349-419C-961C-57031E915780}">
      <dgm:prSet/>
      <dgm:spPr/>
      <dgm:t>
        <a:bodyPr/>
        <a:lstStyle/>
        <a:p>
          <a:endParaRPr lang="fr-FR"/>
        </a:p>
      </dgm:t>
    </dgm:pt>
    <dgm:pt modelId="{8125C17D-1453-4216-8FB7-EDA97069B2CF}" type="sibTrans" cxnId="{9177A74E-8349-419C-961C-57031E915780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AAC3F7-B0DF-4CBB-87F9-95ADBC9284C2}" type="presOf" srcId="{218D062A-C4AA-42E0-B168-886758E968C2}" destId="{67D55FE1-8E9B-4F01-951F-291CD2886030}" srcOrd="0" destOrd="0" presId="urn:microsoft.com/office/officeart/2005/8/layout/vList6"/>
    <dgm:cxn modelId="{F77A2918-52DF-4F30-A268-B5FD5A20630C}" srcId="{218D062A-C4AA-42E0-B168-886758E968C2}" destId="{B5195D6C-F0F2-4BA0-A696-0A91CB26C4D4}" srcOrd="1" destOrd="0" parTransId="{7575B73A-2B53-4B45-8682-6D7BFE644BC1}" sibTransId="{374EC1F3-5A2E-4116-8D2B-465486ECB78B}"/>
    <dgm:cxn modelId="{D5A19EAC-1EFC-471D-88EF-D6C7C5B3AFB3}" type="presOf" srcId="{B5195D6C-F0F2-4BA0-A696-0A91CB26C4D4}" destId="{6856C825-7053-4B34-9942-ABFA2908E44A}" srcOrd="0" destOrd="1" presId="urn:microsoft.com/office/officeart/2005/8/layout/vList6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FA2BE502-B00C-4585-9AB0-A51E6DB18601}" type="presOf" srcId="{F4DCA7B5-12D7-4229-AFAB-B405AC06C737}" destId="{1A358C79-0B00-43EB-A146-E8A657F6472C}" srcOrd="0" destOrd="0" presId="urn:microsoft.com/office/officeart/2005/8/layout/vList6"/>
    <dgm:cxn modelId="{836A9483-3615-45AE-B392-AB6D6F536069}" type="presOf" srcId="{C4D38FBE-C770-490F-B078-44CE07E7B22F}" destId="{B10F5667-D8CA-4A10-B001-522F32483540}" srcOrd="0" destOrd="0" presId="urn:microsoft.com/office/officeart/2005/8/layout/vList6"/>
    <dgm:cxn modelId="{9A4B8C15-AB3E-4C2F-A740-05DECFEFC9F6}" srcId="{C4D38FBE-C770-490F-B078-44CE07E7B22F}" destId="{7EACA40F-F48B-47CF-8F98-E4F4847823D8}" srcOrd="2" destOrd="0" parTransId="{6D028315-E004-4980-940F-C17150310E7A}" sibTransId="{68E3764D-F5DD-4BE8-91F3-D342F390B2FA}"/>
    <dgm:cxn modelId="{2AC96732-2F31-4336-84AC-3D33E9B6B358}" type="presOf" srcId="{F1E2F152-B766-4FEA-823E-D718E2E46756}" destId="{B0668418-C390-47F6-8990-DFBB0EE93760}" srcOrd="0" destOrd="0" presId="urn:microsoft.com/office/officeart/2005/8/layout/vList6"/>
    <dgm:cxn modelId="{8DBA6ED0-56B0-443C-88B3-03C146A36911}" srcId="{218D062A-C4AA-42E0-B168-886758E968C2}" destId="{CF473CE6-5238-4A78-A560-F52660CD713A}" srcOrd="0" destOrd="0" parTransId="{18A2DC6B-5C97-41CA-B9BB-2A3F9C027D9F}" sibTransId="{2A8A752F-9F51-4587-A68E-29D63F37763A}"/>
    <dgm:cxn modelId="{C17785D5-4C23-4AAF-AD6D-09E0DFC98749}" type="presOf" srcId="{CF473CE6-5238-4A78-A560-F52660CD713A}" destId="{6856C825-7053-4B34-9942-ABFA2908E44A}" srcOrd="0" destOrd="0" presId="urn:microsoft.com/office/officeart/2005/8/layout/vList6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C28BD76B-A7FE-418A-95D5-B5575985A302}" type="presOf" srcId="{7EACA40F-F48B-47CF-8F98-E4F4847823D8}" destId="{B0668418-C390-47F6-8990-DFBB0EE93760}" srcOrd="0" destOrd="2" presId="urn:microsoft.com/office/officeart/2005/8/layout/vList6"/>
    <dgm:cxn modelId="{E14EEE8E-4DFA-4ED3-80C0-ABAF2847F6CA}" type="presOf" srcId="{0F1CD137-57BB-4810-9ECF-38D18497AE2F}" destId="{B0668418-C390-47F6-8990-DFBB0EE93760}" srcOrd="0" destOrd="1" presId="urn:microsoft.com/office/officeart/2005/8/layout/vList6"/>
    <dgm:cxn modelId="{9177A74E-8349-419C-961C-57031E915780}" srcId="{C4D38FBE-C770-490F-B078-44CE07E7B22F}" destId="{0F1CD137-57BB-4810-9ECF-38D18497AE2F}" srcOrd="1" destOrd="0" parTransId="{E934A27F-99FD-4336-89F6-1FD15CBBCE74}" sibTransId="{8125C17D-1453-4216-8FB7-EDA97069B2CF}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32F3A159-4160-4FD7-95DC-635C62A38BFB}" type="presParOf" srcId="{1A358C79-0B00-43EB-A146-E8A657F6472C}" destId="{CAF599C6-12C6-4F78-AA09-ED77ECB0D03B}" srcOrd="0" destOrd="0" presId="urn:microsoft.com/office/officeart/2005/8/layout/vList6"/>
    <dgm:cxn modelId="{AC6E8440-55DF-4DCE-AF82-8DDD9DF9042E}" type="presParOf" srcId="{CAF599C6-12C6-4F78-AA09-ED77ECB0D03B}" destId="{67D55FE1-8E9B-4F01-951F-291CD2886030}" srcOrd="0" destOrd="0" presId="urn:microsoft.com/office/officeart/2005/8/layout/vList6"/>
    <dgm:cxn modelId="{4A3C9907-D9C9-4936-BF8C-974502120573}" type="presParOf" srcId="{CAF599C6-12C6-4F78-AA09-ED77ECB0D03B}" destId="{6856C825-7053-4B34-9942-ABFA2908E44A}" srcOrd="1" destOrd="0" presId="urn:microsoft.com/office/officeart/2005/8/layout/vList6"/>
    <dgm:cxn modelId="{859D28E0-9611-42CA-9888-C99E418E018D}" type="presParOf" srcId="{1A358C79-0B00-43EB-A146-E8A657F6472C}" destId="{794C95E3-B82E-4E38-BEE8-A0E0627D2613}" srcOrd="1" destOrd="0" presId="urn:microsoft.com/office/officeart/2005/8/layout/vList6"/>
    <dgm:cxn modelId="{CD59EDFB-32D6-48C7-8A56-21E92BE2FD0A}" type="presParOf" srcId="{1A358C79-0B00-43EB-A146-E8A657F6472C}" destId="{629B6BC6-EB58-493C-9B8A-EDA3A837F10E}" srcOrd="2" destOrd="0" presId="urn:microsoft.com/office/officeart/2005/8/layout/vList6"/>
    <dgm:cxn modelId="{321C9D9A-FB65-446B-B50B-7BB793CCFB14}" type="presParOf" srcId="{629B6BC6-EB58-493C-9B8A-EDA3A837F10E}" destId="{B10F5667-D8CA-4A10-B001-522F32483540}" srcOrd="0" destOrd="0" presId="urn:microsoft.com/office/officeart/2005/8/layout/vList6"/>
    <dgm:cxn modelId="{7FF916D4-9FD7-4292-ACDF-7D32C8DE3AFB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/télévision/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aportmonie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429AC905-B993-416D-93E6-8ACED24DA497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aportefeuille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75F6E-02F5-4659-9AEC-85E5C8D725AC}" type="parTrans" cxnId="{BF6E3518-4554-46B9-BEEC-92530E0F300D}">
      <dgm:prSet/>
      <dgm:spPr/>
      <dgm:t>
        <a:bodyPr/>
        <a:lstStyle/>
        <a:p>
          <a:endParaRPr lang="fr-FR"/>
        </a:p>
      </dgm:t>
    </dgm:pt>
    <dgm:pt modelId="{3159ECA1-AFD2-44E0-B322-302F32C772EA}" type="sibTrans" cxnId="{BF6E3518-4554-46B9-BEEC-92530E0F300D}">
      <dgm:prSet/>
      <dgm:spPr/>
      <dgm:t>
        <a:bodyPr/>
        <a:lstStyle/>
        <a:p>
          <a:endParaRPr lang="fr-FR"/>
        </a:p>
      </dgm:t>
    </dgm:pt>
    <dgm:pt modelId="{80F6A646-1645-4E3E-89F4-1E7676B7D0C8}">
      <dgm:prSet phldrT="[Text]"/>
      <dgm:spPr/>
      <dgm:t>
        <a:bodyPr/>
        <a:lstStyle/>
        <a:p>
          <a:endParaRPr lang="fr-FR" sz="1600" dirty="0"/>
        </a:p>
      </dgm:t>
    </dgm:pt>
    <dgm:pt modelId="{3769CDC7-C3A4-4FFD-8BB9-796B48AC1547}" type="parTrans" cxnId="{F028EE2D-4E0A-43AD-827E-187F1DA4F67B}">
      <dgm:prSet/>
      <dgm:spPr/>
      <dgm:t>
        <a:bodyPr/>
        <a:lstStyle/>
        <a:p>
          <a:endParaRPr lang="fr-FR"/>
        </a:p>
      </dgm:t>
    </dgm:pt>
    <dgm:pt modelId="{9D7819D5-8D0C-4D3A-8990-39154D3382D3}" type="sibTrans" cxnId="{F028EE2D-4E0A-43AD-827E-187F1DA4F67B}">
      <dgm:prSet/>
      <dgm:spPr/>
      <dgm:t>
        <a:bodyPr/>
        <a:lstStyle/>
        <a:p>
          <a:endParaRPr lang="fr-FR"/>
        </a:p>
      </dgm:t>
    </dgm:pt>
    <dgm:pt modelId="{2E20EE99-6A3F-4E57-8FB7-9D66FA0E2F05}">
      <dgm:prSet phldrT="[Text]" custT="1"/>
      <dgm:spPr/>
      <dgm:t>
        <a:bodyPr/>
        <a:lstStyle/>
        <a:p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139F7-D8CE-4420-90C0-26665CA5F9A2}" type="parTrans" cxnId="{FE02F355-465A-4DD7-9892-3C9CBDA75CEF}">
      <dgm:prSet/>
      <dgm:spPr/>
      <dgm:t>
        <a:bodyPr/>
        <a:lstStyle/>
        <a:p>
          <a:endParaRPr lang="fr-FR"/>
        </a:p>
      </dgm:t>
    </dgm:pt>
    <dgm:pt modelId="{481C6823-93C2-479A-8047-5BC863EF6EC3}" type="sibTrans" cxnId="{FE02F355-465A-4DD7-9892-3C9CBDA75CEF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A0F59B-8557-4458-88A4-8E424EF8E848}" type="presOf" srcId="{80F6A646-1645-4E3E-89F4-1E7676B7D0C8}" destId="{6856C825-7053-4B34-9942-ABFA2908E44A}" srcOrd="0" destOrd="0" presId="urn:microsoft.com/office/officeart/2005/8/layout/vList6"/>
    <dgm:cxn modelId="{F98C6A1B-B9F9-4545-8CF3-BFC6DE3DA6A2}" type="presOf" srcId="{CF473CE6-5238-4A78-A560-F52660CD713A}" destId="{6856C825-7053-4B34-9942-ABFA2908E44A}" srcOrd="0" destOrd="1" presId="urn:microsoft.com/office/officeart/2005/8/layout/vList6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BF6E3518-4554-46B9-BEEC-92530E0F300D}" srcId="{C4D38FBE-C770-490F-B078-44CE07E7B22F}" destId="{429AC905-B993-416D-93E6-8ACED24DA497}" srcOrd="2" destOrd="0" parTransId="{E3275F6E-02F5-4659-9AEC-85E5C8D725AC}" sibTransId="{3159ECA1-AFD2-44E0-B322-302F32C772EA}"/>
    <dgm:cxn modelId="{D748B0F7-485D-43BA-B270-192539D299BF}" type="presOf" srcId="{2E20EE99-6A3F-4E57-8FB7-9D66FA0E2F05}" destId="{B0668418-C390-47F6-8990-DFBB0EE93760}" srcOrd="0" destOrd="1" presId="urn:microsoft.com/office/officeart/2005/8/layout/vList6"/>
    <dgm:cxn modelId="{3E677167-C76A-4DD7-BE05-B00246592C33}" type="presOf" srcId="{F1E2F152-B766-4FEA-823E-D718E2E46756}" destId="{B0668418-C390-47F6-8990-DFBB0EE93760}" srcOrd="0" destOrd="0" presId="urn:microsoft.com/office/officeart/2005/8/layout/vList6"/>
    <dgm:cxn modelId="{FE02F355-465A-4DD7-9892-3C9CBDA75CEF}" srcId="{C4D38FBE-C770-490F-B078-44CE07E7B22F}" destId="{2E20EE99-6A3F-4E57-8FB7-9D66FA0E2F05}" srcOrd="1" destOrd="0" parTransId="{82C139F7-D8CE-4420-90C0-26665CA5F9A2}" sibTransId="{481C6823-93C2-479A-8047-5BC863EF6EC3}"/>
    <dgm:cxn modelId="{F028EE2D-4E0A-43AD-827E-187F1DA4F67B}" srcId="{218D062A-C4AA-42E0-B168-886758E968C2}" destId="{80F6A646-1645-4E3E-89F4-1E7676B7D0C8}" srcOrd="0" destOrd="0" parTransId="{3769CDC7-C3A4-4FFD-8BB9-796B48AC1547}" sibTransId="{9D7819D5-8D0C-4D3A-8990-39154D3382D3}"/>
    <dgm:cxn modelId="{64FC5A83-408B-4BE1-A668-5EE67619B6F5}" type="presOf" srcId="{218D062A-C4AA-42E0-B168-886758E968C2}" destId="{67D55FE1-8E9B-4F01-951F-291CD2886030}" srcOrd="0" destOrd="0" presId="urn:microsoft.com/office/officeart/2005/8/layout/vList6"/>
    <dgm:cxn modelId="{9C3B5DA3-579E-4D51-8E47-8F606B977950}" type="presOf" srcId="{429AC905-B993-416D-93E6-8ACED24DA497}" destId="{B0668418-C390-47F6-8990-DFBB0EE93760}" srcOrd="0" destOrd="2" presId="urn:microsoft.com/office/officeart/2005/8/layout/vList6"/>
    <dgm:cxn modelId="{390FBCA9-EDF4-4D3B-A686-2EB5324FC647}" type="presOf" srcId="{C4D38FBE-C770-490F-B078-44CE07E7B22F}" destId="{B10F5667-D8CA-4A10-B001-522F32483540}" srcOrd="0" destOrd="0" presId="urn:microsoft.com/office/officeart/2005/8/layout/vList6"/>
    <dgm:cxn modelId="{8DBA6ED0-56B0-443C-88B3-03C146A36911}" srcId="{218D062A-C4AA-42E0-B168-886758E968C2}" destId="{CF473CE6-5238-4A78-A560-F52660CD713A}" srcOrd="1" destOrd="0" parTransId="{18A2DC6B-5C97-41CA-B9BB-2A3F9C027D9F}" sibTransId="{2A8A752F-9F51-4587-A68E-29D63F37763A}"/>
    <dgm:cxn modelId="{58B66DB8-7D48-4C5C-BF5D-811CDF0BF593}" type="presOf" srcId="{F4DCA7B5-12D7-4229-AFAB-B405AC06C737}" destId="{1A358C79-0B00-43EB-A146-E8A657F6472C}" srcOrd="0" destOrd="0" presId="urn:microsoft.com/office/officeart/2005/8/layout/vList6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902D21EB-D616-49DF-AC72-226DD5F1221C}" type="presParOf" srcId="{1A358C79-0B00-43EB-A146-E8A657F6472C}" destId="{CAF599C6-12C6-4F78-AA09-ED77ECB0D03B}" srcOrd="0" destOrd="0" presId="urn:microsoft.com/office/officeart/2005/8/layout/vList6"/>
    <dgm:cxn modelId="{7089AC26-E4F7-470A-A8F2-ABE5A562790D}" type="presParOf" srcId="{CAF599C6-12C6-4F78-AA09-ED77ECB0D03B}" destId="{67D55FE1-8E9B-4F01-951F-291CD2886030}" srcOrd="0" destOrd="0" presId="urn:microsoft.com/office/officeart/2005/8/layout/vList6"/>
    <dgm:cxn modelId="{8959C260-76BF-40A9-A888-644E8678F5E1}" type="presParOf" srcId="{CAF599C6-12C6-4F78-AA09-ED77ECB0D03B}" destId="{6856C825-7053-4B34-9942-ABFA2908E44A}" srcOrd="1" destOrd="0" presId="urn:microsoft.com/office/officeart/2005/8/layout/vList6"/>
    <dgm:cxn modelId="{DF69C2E8-B08C-459F-A72F-E7A06C3079CB}" type="presParOf" srcId="{1A358C79-0B00-43EB-A146-E8A657F6472C}" destId="{794C95E3-B82E-4E38-BEE8-A0E0627D2613}" srcOrd="1" destOrd="0" presId="urn:microsoft.com/office/officeart/2005/8/layout/vList6"/>
    <dgm:cxn modelId="{73E05503-A13E-417E-989E-1392E6917DDD}" type="presParOf" srcId="{1A358C79-0B00-43EB-A146-E8A657F6472C}" destId="{629B6BC6-EB58-493C-9B8A-EDA3A837F10E}" srcOrd="2" destOrd="0" presId="urn:microsoft.com/office/officeart/2005/8/layout/vList6"/>
    <dgm:cxn modelId="{B6465202-AD32-48BE-A3C4-B2D79D7E78B3}" type="presParOf" srcId="{629B6BC6-EB58-493C-9B8A-EDA3A837F10E}" destId="{B10F5667-D8CA-4A10-B001-522F32483540}" srcOrd="0" destOrd="0" presId="urn:microsoft.com/office/officeart/2005/8/layout/vList6"/>
    <dgm:cxn modelId="{533DF3EE-C92A-4ACE-A5B6-30D68FECB1C4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alcadre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assalon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A5A53061-FBC4-45F7-B1CE-D65690569DB4}">
      <dgm:prSet phldrT="[Text]"/>
      <dgm:spPr/>
      <dgm:t>
        <a:bodyPr/>
        <a:lstStyle/>
        <a:p>
          <a:endParaRPr lang="fr-FR" sz="2300" dirty="0"/>
        </a:p>
      </dgm:t>
    </dgm:pt>
    <dgm:pt modelId="{88FC6BF0-761C-4AE2-9AEA-6D930382F084}" type="parTrans" cxnId="{17EABAF9-B2E4-4A6A-B6F2-24C2B5724DE0}">
      <dgm:prSet/>
      <dgm:spPr/>
      <dgm:t>
        <a:bodyPr/>
        <a:lstStyle/>
        <a:p>
          <a:endParaRPr lang="fr-FR"/>
        </a:p>
      </dgm:t>
    </dgm:pt>
    <dgm:pt modelId="{8B674538-C198-4B1B-963B-19139742B2BD}" type="sibTrans" cxnId="{17EABAF9-B2E4-4A6A-B6F2-24C2B5724DE0}">
      <dgm:prSet/>
      <dgm:spPr/>
      <dgm:t>
        <a:bodyPr/>
        <a:lstStyle/>
        <a:p>
          <a:endParaRPr lang="fr-FR"/>
        </a:p>
      </dgm:t>
    </dgm:pt>
    <dgm:pt modelId="{477E8189-FE9F-4967-B171-406F757637CD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assalo</a:t>
          </a:r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C63AD-B8CC-4E17-ADA9-47F8D879ACF2}" type="parTrans" cxnId="{9BCC221C-8302-47F9-B0E4-90FD82867085}">
      <dgm:prSet/>
      <dgm:spPr/>
      <dgm:t>
        <a:bodyPr/>
        <a:lstStyle/>
        <a:p>
          <a:endParaRPr lang="fr-FR"/>
        </a:p>
      </dgm:t>
    </dgm:pt>
    <dgm:pt modelId="{A59E9D25-C3FE-422A-BEB0-06F407CA9355}" type="sibTrans" cxnId="{9BCC221C-8302-47F9-B0E4-90FD82867085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0E85DC-16C7-4580-B48B-B75F5DF2F33C}" type="presOf" srcId="{A5A53061-FBC4-45F7-B1CE-D65690569DB4}" destId="{6856C825-7053-4B34-9942-ABFA2908E44A}" srcOrd="0" destOrd="0" presId="urn:microsoft.com/office/officeart/2005/8/layout/vList6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82689523-9607-4BA6-9752-6F5F4EB68CCD}" type="presOf" srcId="{477E8189-FE9F-4967-B171-406F757637CD}" destId="{B0668418-C390-47F6-8990-DFBB0EE93760}" srcOrd="0" destOrd="1" presId="urn:microsoft.com/office/officeart/2005/8/layout/vList6"/>
    <dgm:cxn modelId="{3B1A0747-641E-448D-B255-7BA59C96E1F7}" type="presOf" srcId="{218D062A-C4AA-42E0-B168-886758E968C2}" destId="{67D55FE1-8E9B-4F01-951F-291CD2886030}" srcOrd="0" destOrd="0" presId="urn:microsoft.com/office/officeart/2005/8/layout/vList6"/>
    <dgm:cxn modelId="{9BCC221C-8302-47F9-B0E4-90FD82867085}" srcId="{C4D38FBE-C770-490F-B078-44CE07E7B22F}" destId="{477E8189-FE9F-4967-B171-406F757637CD}" srcOrd="1" destOrd="0" parTransId="{750C63AD-B8CC-4E17-ADA9-47F8D879ACF2}" sibTransId="{A59E9D25-C3FE-422A-BEB0-06F407CA9355}"/>
    <dgm:cxn modelId="{16B74E88-F5AB-4150-9249-C26A69BBE4F8}" type="presOf" srcId="{F1E2F152-B766-4FEA-823E-D718E2E46756}" destId="{B0668418-C390-47F6-8990-DFBB0EE93760}" srcOrd="0" destOrd="0" presId="urn:microsoft.com/office/officeart/2005/8/layout/vList6"/>
    <dgm:cxn modelId="{D9494B7D-16B8-4E39-9F4B-CACDBB9E5327}" type="presOf" srcId="{C4D38FBE-C770-490F-B078-44CE07E7B22F}" destId="{B10F5667-D8CA-4A10-B001-522F32483540}" srcOrd="0" destOrd="0" presId="urn:microsoft.com/office/officeart/2005/8/layout/vList6"/>
    <dgm:cxn modelId="{17EABAF9-B2E4-4A6A-B6F2-24C2B5724DE0}" srcId="{218D062A-C4AA-42E0-B168-886758E968C2}" destId="{A5A53061-FBC4-45F7-B1CE-D65690569DB4}" srcOrd="0" destOrd="0" parTransId="{88FC6BF0-761C-4AE2-9AEA-6D930382F084}" sibTransId="{8B674538-C198-4B1B-963B-19139742B2BD}"/>
    <dgm:cxn modelId="{8DBA6ED0-56B0-443C-88B3-03C146A36911}" srcId="{218D062A-C4AA-42E0-B168-886758E968C2}" destId="{CF473CE6-5238-4A78-A560-F52660CD713A}" srcOrd="1" destOrd="0" parTransId="{18A2DC6B-5C97-41CA-B9BB-2A3F9C027D9F}" sibTransId="{2A8A752F-9F51-4587-A68E-29D63F37763A}"/>
    <dgm:cxn modelId="{996FDFAF-C5EA-45E6-8BED-402CDE1A550A}" type="presOf" srcId="{CF473CE6-5238-4A78-A560-F52660CD713A}" destId="{6856C825-7053-4B34-9942-ABFA2908E44A}" srcOrd="0" destOrd="1" presId="urn:microsoft.com/office/officeart/2005/8/layout/vList6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F6D295DB-443B-4B2E-A507-2C47D77727E7}" type="presOf" srcId="{F4DCA7B5-12D7-4229-AFAB-B405AC06C737}" destId="{1A358C79-0B00-43EB-A146-E8A657F6472C}" srcOrd="0" destOrd="0" presId="urn:microsoft.com/office/officeart/2005/8/layout/vList6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B74D5AD9-D168-400E-B3C7-E8D7C9E974E7}" type="presParOf" srcId="{1A358C79-0B00-43EB-A146-E8A657F6472C}" destId="{CAF599C6-12C6-4F78-AA09-ED77ECB0D03B}" srcOrd="0" destOrd="0" presId="urn:microsoft.com/office/officeart/2005/8/layout/vList6"/>
    <dgm:cxn modelId="{80AB68A8-5CBA-47C2-AD10-F36B43663ADB}" type="presParOf" srcId="{CAF599C6-12C6-4F78-AA09-ED77ECB0D03B}" destId="{67D55FE1-8E9B-4F01-951F-291CD2886030}" srcOrd="0" destOrd="0" presId="urn:microsoft.com/office/officeart/2005/8/layout/vList6"/>
    <dgm:cxn modelId="{88A03D35-7106-4A6C-92C6-BF5E417EC18D}" type="presParOf" srcId="{CAF599C6-12C6-4F78-AA09-ED77ECB0D03B}" destId="{6856C825-7053-4B34-9942-ABFA2908E44A}" srcOrd="1" destOrd="0" presId="urn:microsoft.com/office/officeart/2005/8/layout/vList6"/>
    <dgm:cxn modelId="{BC2D661D-F4A6-48CD-B0C5-C4B8949E9516}" type="presParOf" srcId="{1A358C79-0B00-43EB-A146-E8A657F6472C}" destId="{794C95E3-B82E-4E38-BEE8-A0E0627D2613}" srcOrd="1" destOrd="0" presId="urn:microsoft.com/office/officeart/2005/8/layout/vList6"/>
    <dgm:cxn modelId="{8807C563-A9C9-4CF1-93B0-B29F4229F0E0}" type="presParOf" srcId="{1A358C79-0B00-43EB-A146-E8A657F6472C}" destId="{629B6BC6-EB58-493C-9B8A-EDA3A837F10E}" srcOrd="2" destOrd="0" presId="urn:microsoft.com/office/officeart/2005/8/layout/vList6"/>
    <dgm:cxn modelId="{25508810-5714-416F-9177-C0455E85C534}" type="presParOf" srcId="{629B6BC6-EB58-493C-9B8A-EDA3A837F10E}" destId="{B10F5667-D8CA-4A10-B001-522F32483540}" srcOrd="0" destOrd="0" presId="urn:microsoft.com/office/officeart/2005/8/layout/vList6"/>
    <dgm:cxn modelId="{8F0B8795-9BA5-4199-808C-E8F58C93310E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DCA7B5-12D7-4229-AFAB-B405AC06C73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8D062A-C4AA-42E0-B168-886758E968C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7AF99466-8442-4117-A39D-F6C3CE077B74}" type="parTrans" cxnId="{DB5C3261-AF26-42D7-AF2B-A66AD151E30F}">
      <dgm:prSet/>
      <dgm:spPr/>
      <dgm:t>
        <a:bodyPr/>
        <a:lstStyle/>
        <a:p>
          <a:endParaRPr lang="fr-FR"/>
        </a:p>
      </dgm:t>
    </dgm:pt>
    <dgm:pt modelId="{241EAF74-D863-4D63-A037-5CB834BD4100}" type="sibTrans" cxnId="{DB5C3261-AF26-42D7-AF2B-A66AD151E30F}">
      <dgm:prSet/>
      <dgm:spPr/>
      <dgm:t>
        <a:bodyPr/>
        <a:lstStyle/>
        <a:p>
          <a:endParaRPr lang="fr-FR"/>
        </a:p>
      </dgm:t>
    </dgm:pt>
    <dgm:pt modelId="{CF473CE6-5238-4A78-A560-F52660CD713A}">
      <dgm:prSet phldrT="[Text]" custT="1"/>
      <dgm:spPr/>
      <dgm:t>
        <a:bodyPr/>
        <a:lstStyle/>
        <a:p>
          <a:r>
            <a:rPr lang="fr-FR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arestaurant</a:t>
          </a:r>
          <a:r>
            <a:rPr lang="fr-FR" sz="1900" dirty="0" smtClean="0"/>
            <a:t>/</a:t>
          </a:r>
          <a:endParaRPr lang="fr-FR" sz="1900" dirty="0"/>
        </a:p>
      </dgm:t>
    </dgm:pt>
    <dgm:pt modelId="{18A2DC6B-5C97-41CA-B9BB-2A3F9C027D9F}" type="parTrans" cxnId="{8DBA6ED0-56B0-443C-88B3-03C146A36911}">
      <dgm:prSet/>
      <dgm:spPr/>
      <dgm:t>
        <a:bodyPr/>
        <a:lstStyle/>
        <a:p>
          <a:endParaRPr lang="fr-FR"/>
        </a:p>
      </dgm:t>
    </dgm:pt>
    <dgm:pt modelId="{2A8A752F-9F51-4587-A68E-29D63F37763A}" type="sibTrans" cxnId="{8DBA6ED0-56B0-443C-88B3-03C146A36911}">
      <dgm:prSet/>
      <dgm:spPr/>
      <dgm:t>
        <a:bodyPr/>
        <a:lstStyle/>
        <a:p>
          <a:endParaRPr lang="fr-FR"/>
        </a:p>
      </dgm:t>
    </dgm:pt>
    <dgm:pt modelId="{C4D38FBE-C770-490F-B078-44CE07E7B22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 dirty="0"/>
        </a:p>
      </dgm:t>
    </dgm:pt>
    <dgm:pt modelId="{D950C8BB-973A-45FC-B1CA-8B1BA2735181}" type="parTrans" cxnId="{B8311F28-224F-409C-9C91-3C3ECF75EB97}">
      <dgm:prSet/>
      <dgm:spPr/>
      <dgm:t>
        <a:bodyPr/>
        <a:lstStyle/>
        <a:p>
          <a:endParaRPr lang="fr-FR"/>
        </a:p>
      </dgm:t>
    </dgm:pt>
    <dgm:pt modelId="{D238BA63-9C75-4664-8AEB-44CC258293BC}" type="sibTrans" cxnId="{B8311F28-224F-409C-9C91-3C3ECF75EB97}">
      <dgm:prSet/>
      <dgm:spPr/>
      <dgm:t>
        <a:bodyPr/>
        <a:lstStyle/>
        <a:p>
          <a:endParaRPr lang="fr-FR"/>
        </a:p>
      </dgm:t>
    </dgm:pt>
    <dgm:pt modelId="{F1E2F152-B766-4FEA-823E-D718E2E46756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ilmadrasat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73DCD-CBD1-4A66-98A5-1F76A9BFEC16}" type="parTrans" cxnId="{C2CA1765-189E-48D3-A301-B4D42FF84A62}">
      <dgm:prSet/>
      <dgm:spPr/>
      <dgm:t>
        <a:bodyPr/>
        <a:lstStyle/>
        <a:p>
          <a:endParaRPr lang="fr-FR"/>
        </a:p>
      </dgm:t>
    </dgm:pt>
    <dgm:pt modelId="{AA6C069F-80C8-4BD4-9BC7-DB6F05620E95}" type="sibTrans" cxnId="{C2CA1765-189E-48D3-A301-B4D42FF84A62}">
      <dgm:prSet/>
      <dgm:spPr/>
      <dgm:t>
        <a:bodyPr/>
        <a:lstStyle/>
        <a:p>
          <a:endParaRPr lang="fr-FR"/>
        </a:p>
      </dgm:t>
    </dgm:pt>
    <dgm:pt modelId="{429AC905-B993-416D-93E6-8ACED24DA497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/l école/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75F6E-02F5-4659-9AEC-85E5C8D725AC}" type="parTrans" cxnId="{BF6E3518-4554-46B9-BEEC-92530E0F300D}">
      <dgm:prSet/>
      <dgm:spPr/>
      <dgm:t>
        <a:bodyPr/>
        <a:lstStyle/>
        <a:p>
          <a:endParaRPr lang="fr-FR"/>
        </a:p>
      </dgm:t>
    </dgm:pt>
    <dgm:pt modelId="{3159ECA1-AFD2-44E0-B322-302F32C772EA}" type="sibTrans" cxnId="{BF6E3518-4554-46B9-BEEC-92530E0F300D}">
      <dgm:prSet/>
      <dgm:spPr/>
      <dgm:t>
        <a:bodyPr/>
        <a:lstStyle/>
        <a:p>
          <a:endParaRPr lang="fr-FR"/>
        </a:p>
      </dgm:t>
    </dgm:pt>
    <dgm:pt modelId="{12756B8C-4BE7-45A7-B506-7FB364DC3E46}">
      <dgm:prSet phldrT="[Text]"/>
      <dgm:spPr/>
      <dgm:t>
        <a:bodyPr/>
        <a:lstStyle/>
        <a:p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fr-FR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axam</a:t>
          </a:r>
          <a:r>
            <a: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endParaRPr lang="fr-F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C0E0B-367D-4995-91A0-4A63FC6C5F4E}" type="parTrans" cxnId="{B578CEB1-6457-4097-83B1-DFF5F77F1B90}">
      <dgm:prSet/>
      <dgm:spPr/>
      <dgm:t>
        <a:bodyPr/>
        <a:lstStyle/>
        <a:p>
          <a:endParaRPr lang="fr-FR"/>
        </a:p>
      </dgm:t>
    </dgm:pt>
    <dgm:pt modelId="{E0CBA07C-B0DF-4645-BC8F-61BE16B6A069}" type="sibTrans" cxnId="{B578CEB1-6457-4097-83B1-DFF5F77F1B90}">
      <dgm:prSet/>
      <dgm:spPr/>
      <dgm:t>
        <a:bodyPr/>
        <a:lstStyle/>
        <a:p>
          <a:endParaRPr lang="fr-FR"/>
        </a:p>
      </dgm:t>
    </dgm:pt>
    <dgm:pt modelId="{B899AB23-3844-4A89-9B1A-E0D7CABCA13E}">
      <dgm:prSet phldrT="[Text]" custT="1"/>
      <dgm:spPr/>
      <dgm:t>
        <a:bodyPr/>
        <a:lstStyle/>
        <a:p>
          <a:endParaRPr lang="fr-FR" sz="1900" dirty="0"/>
        </a:p>
      </dgm:t>
    </dgm:pt>
    <dgm:pt modelId="{02A9883B-0FC3-41A0-95A8-71E2D702C197}" type="parTrans" cxnId="{2EAEC995-C4C8-4F75-911E-023D87FFC339}">
      <dgm:prSet/>
      <dgm:spPr/>
      <dgm:t>
        <a:bodyPr/>
        <a:lstStyle/>
        <a:p>
          <a:endParaRPr lang="fr-FR"/>
        </a:p>
      </dgm:t>
    </dgm:pt>
    <dgm:pt modelId="{75215E7C-5857-475C-A816-37D1915BA42C}" type="sibTrans" cxnId="{2EAEC995-C4C8-4F75-911E-023D87FFC339}">
      <dgm:prSet/>
      <dgm:spPr/>
      <dgm:t>
        <a:bodyPr/>
        <a:lstStyle/>
        <a:p>
          <a:endParaRPr lang="fr-FR"/>
        </a:p>
      </dgm:t>
    </dgm:pt>
    <dgm:pt modelId="{1A358C79-0B00-43EB-A146-E8A657F6472C}" type="pres">
      <dgm:prSet presAssocID="{F4DCA7B5-12D7-4229-AFAB-B405AC06C7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AF599C6-12C6-4F78-AA09-ED77ECB0D03B}" type="pres">
      <dgm:prSet presAssocID="{218D062A-C4AA-42E0-B168-886758E968C2}" presName="linNode" presStyleCnt="0"/>
      <dgm:spPr/>
    </dgm:pt>
    <dgm:pt modelId="{67D55FE1-8E9B-4F01-951F-291CD2886030}" type="pres">
      <dgm:prSet presAssocID="{218D062A-C4AA-42E0-B168-886758E968C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56C825-7053-4B34-9942-ABFA2908E44A}" type="pres">
      <dgm:prSet presAssocID="{218D062A-C4AA-42E0-B168-886758E968C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C95E3-B82E-4E38-BEE8-A0E0627D2613}" type="pres">
      <dgm:prSet presAssocID="{241EAF74-D863-4D63-A037-5CB834BD4100}" presName="spacing" presStyleCnt="0"/>
      <dgm:spPr/>
    </dgm:pt>
    <dgm:pt modelId="{629B6BC6-EB58-493C-9B8A-EDA3A837F10E}" type="pres">
      <dgm:prSet presAssocID="{C4D38FBE-C770-490F-B078-44CE07E7B22F}" presName="linNode" presStyleCnt="0"/>
      <dgm:spPr/>
    </dgm:pt>
    <dgm:pt modelId="{B10F5667-D8CA-4A10-B001-522F32483540}" type="pres">
      <dgm:prSet presAssocID="{C4D38FBE-C770-490F-B078-44CE07E7B22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668418-C390-47F6-8990-DFBB0EE93760}" type="pres">
      <dgm:prSet presAssocID="{C4D38FBE-C770-490F-B078-44CE07E7B22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78CEB1-6457-4097-83B1-DFF5F77F1B90}" srcId="{C4D38FBE-C770-490F-B078-44CE07E7B22F}" destId="{12756B8C-4BE7-45A7-B506-7FB364DC3E46}" srcOrd="2" destOrd="0" parTransId="{C17C0E0B-367D-4995-91A0-4A63FC6C5F4E}" sibTransId="{E0CBA07C-B0DF-4645-BC8F-61BE16B6A069}"/>
    <dgm:cxn modelId="{C2CA1765-189E-48D3-A301-B4D42FF84A62}" srcId="{C4D38FBE-C770-490F-B078-44CE07E7B22F}" destId="{F1E2F152-B766-4FEA-823E-D718E2E46756}" srcOrd="0" destOrd="0" parTransId="{96F73DCD-CBD1-4A66-98A5-1F76A9BFEC16}" sibTransId="{AA6C069F-80C8-4BD4-9BC7-DB6F05620E95}"/>
    <dgm:cxn modelId="{69FE61E3-2C6C-48EC-BFFF-057DBF59D66B}" type="presOf" srcId="{F4DCA7B5-12D7-4229-AFAB-B405AC06C737}" destId="{1A358C79-0B00-43EB-A146-E8A657F6472C}" srcOrd="0" destOrd="0" presId="urn:microsoft.com/office/officeart/2005/8/layout/vList6"/>
    <dgm:cxn modelId="{BF6E3518-4554-46B9-BEEC-92530E0F300D}" srcId="{C4D38FBE-C770-490F-B078-44CE07E7B22F}" destId="{429AC905-B993-416D-93E6-8ACED24DA497}" srcOrd="1" destOrd="0" parTransId="{E3275F6E-02F5-4659-9AEC-85E5C8D725AC}" sibTransId="{3159ECA1-AFD2-44E0-B322-302F32C772EA}"/>
    <dgm:cxn modelId="{1E8869BE-80D2-4400-B5B2-0DA810CAB3B6}" type="presOf" srcId="{F1E2F152-B766-4FEA-823E-D718E2E46756}" destId="{B0668418-C390-47F6-8990-DFBB0EE93760}" srcOrd="0" destOrd="0" presId="urn:microsoft.com/office/officeart/2005/8/layout/vList6"/>
    <dgm:cxn modelId="{80D0AE48-5853-4B25-982D-48C555C16FEE}" type="presOf" srcId="{429AC905-B993-416D-93E6-8ACED24DA497}" destId="{B0668418-C390-47F6-8990-DFBB0EE93760}" srcOrd="0" destOrd="1" presId="urn:microsoft.com/office/officeart/2005/8/layout/vList6"/>
    <dgm:cxn modelId="{6DA043BD-F477-4EC1-B12E-0D6F06DE09AF}" type="presOf" srcId="{12756B8C-4BE7-45A7-B506-7FB364DC3E46}" destId="{B0668418-C390-47F6-8990-DFBB0EE93760}" srcOrd="0" destOrd="2" presId="urn:microsoft.com/office/officeart/2005/8/layout/vList6"/>
    <dgm:cxn modelId="{BEF5785B-CADA-4ECD-820B-94CB12ED4BDF}" type="presOf" srcId="{218D062A-C4AA-42E0-B168-886758E968C2}" destId="{67D55FE1-8E9B-4F01-951F-291CD2886030}" srcOrd="0" destOrd="0" presId="urn:microsoft.com/office/officeart/2005/8/layout/vList6"/>
    <dgm:cxn modelId="{8DBA6ED0-56B0-443C-88B3-03C146A36911}" srcId="{218D062A-C4AA-42E0-B168-886758E968C2}" destId="{CF473CE6-5238-4A78-A560-F52660CD713A}" srcOrd="1" destOrd="0" parTransId="{18A2DC6B-5C97-41CA-B9BB-2A3F9C027D9F}" sibTransId="{2A8A752F-9F51-4587-A68E-29D63F37763A}"/>
    <dgm:cxn modelId="{2EAEC995-C4C8-4F75-911E-023D87FFC339}" srcId="{218D062A-C4AA-42E0-B168-886758E968C2}" destId="{B899AB23-3844-4A89-9B1A-E0D7CABCA13E}" srcOrd="0" destOrd="0" parTransId="{02A9883B-0FC3-41A0-95A8-71E2D702C197}" sibTransId="{75215E7C-5857-475C-A816-37D1915BA42C}"/>
    <dgm:cxn modelId="{DB5C3261-AF26-42D7-AF2B-A66AD151E30F}" srcId="{F4DCA7B5-12D7-4229-AFAB-B405AC06C737}" destId="{218D062A-C4AA-42E0-B168-886758E968C2}" srcOrd="0" destOrd="0" parTransId="{7AF99466-8442-4117-A39D-F6C3CE077B74}" sibTransId="{241EAF74-D863-4D63-A037-5CB834BD4100}"/>
    <dgm:cxn modelId="{5D3C2DA8-B3C2-400A-9837-B7D0CDD68E96}" type="presOf" srcId="{CF473CE6-5238-4A78-A560-F52660CD713A}" destId="{6856C825-7053-4B34-9942-ABFA2908E44A}" srcOrd="0" destOrd="1" presId="urn:microsoft.com/office/officeart/2005/8/layout/vList6"/>
    <dgm:cxn modelId="{DCEA6936-B222-42AD-9CDF-9C5E579AA47C}" type="presOf" srcId="{C4D38FBE-C770-490F-B078-44CE07E7B22F}" destId="{B10F5667-D8CA-4A10-B001-522F32483540}" srcOrd="0" destOrd="0" presId="urn:microsoft.com/office/officeart/2005/8/layout/vList6"/>
    <dgm:cxn modelId="{B8311F28-224F-409C-9C91-3C3ECF75EB97}" srcId="{F4DCA7B5-12D7-4229-AFAB-B405AC06C737}" destId="{C4D38FBE-C770-490F-B078-44CE07E7B22F}" srcOrd="1" destOrd="0" parTransId="{D950C8BB-973A-45FC-B1CA-8B1BA2735181}" sibTransId="{D238BA63-9C75-4664-8AEB-44CC258293BC}"/>
    <dgm:cxn modelId="{50897999-67BB-45D8-A135-B9F1BD9861B2}" type="presOf" srcId="{B899AB23-3844-4A89-9B1A-E0D7CABCA13E}" destId="{6856C825-7053-4B34-9942-ABFA2908E44A}" srcOrd="0" destOrd="0" presId="urn:microsoft.com/office/officeart/2005/8/layout/vList6"/>
    <dgm:cxn modelId="{3D91A059-6B8A-416C-948F-7C89A08D9EFA}" type="presParOf" srcId="{1A358C79-0B00-43EB-A146-E8A657F6472C}" destId="{CAF599C6-12C6-4F78-AA09-ED77ECB0D03B}" srcOrd="0" destOrd="0" presId="urn:microsoft.com/office/officeart/2005/8/layout/vList6"/>
    <dgm:cxn modelId="{AA2515D7-4388-43B4-BF38-53839E4EA08E}" type="presParOf" srcId="{CAF599C6-12C6-4F78-AA09-ED77ECB0D03B}" destId="{67D55FE1-8E9B-4F01-951F-291CD2886030}" srcOrd="0" destOrd="0" presId="urn:microsoft.com/office/officeart/2005/8/layout/vList6"/>
    <dgm:cxn modelId="{B86EA290-DC18-4673-B053-8B2D78A629C7}" type="presParOf" srcId="{CAF599C6-12C6-4F78-AA09-ED77ECB0D03B}" destId="{6856C825-7053-4B34-9942-ABFA2908E44A}" srcOrd="1" destOrd="0" presId="urn:microsoft.com/office/officeart/2005/8/layout/vList6"/>
    <dgm:cxn modelId="{E78767DA-4F25-4923-804E-2434C30E9A7B}" type="presParOf" srcId="{1A358C79-0B00-43EB-A146-E8A657F6472C}" destId="{794C95E3-B82E-4E38-BEE8-A0E0627D2613}" srcOrd="1" destOrd="0" presId="urn:microsoft.com/office/officeart/2005/8/layout/vList6"/>
    <dgm:cxn modelId="{28D75819-BB36-46E3-9C44-024E0C614DB5}" type="presParOf" srcId="{1A358C79-0B00-43EB-A146-E8A657F6472C}" destId="{629B6BC6-EB58-493C-9B8A-EDA3A837F10E}" srcOrd="2" destOrd="0" presId="urn:microsoft.com/office/officeart/2005/8/layout/vList6"/>
    <dgm:cxn modelId="{D90CC7C6-D5A1-49D2-BF9C-90352943455D}" type="presParOf" srcId="{629B6BC6-EB58-493C-9B8A-EDA3A837F10E}" destId="{B10F5667-D8CA-4A10-B001-522F32483540}" srcOrd="0" destOrd="0" presId="urn:microsoft.com/office/officeart/2005/8/layout/vList6"/>
    <dgm:cxn modelId="{483A6399-29BD-40EF-9066-DD5AA5844109}" type="presParOf" srcId="{629B6BC6-EB58-493C-9B8A-EDA3A837F10E}" destId="{B0668418-C390-47F6-8990-DFBB0EE93760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A160-381F-42D7-ADDD-FB101C329CB2}" type="datetimeFigureOut">
              <a:rPr lang="fr-FR" smtClean="0"/>
              <a:pPr/>
              <a:t>01/12/2019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3125E-4176-4010-87B8-043559E535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125E-4176-4010-87B8-043559E5355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01/12/2019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openxmlformats.org/officeDocument/2006/relationships/diagramColors" Target="../diagrams/colors5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5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Relationship Id="rId1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openxmlformats.org/officeDocument/2006/relationships/diagramColors" Target="../diagrams/colors9.xml"/><Relationship Id="rId2" Type="http://schemas.openxmlformats.org/officeDocument/2006/relationships/diagramData" Target="../diagrams/data6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5" Type="http://schemas.openxmlformats.org/officeDocument/2006/relationships/diagramLayout" Target="../diagrams/layout9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01223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Adapting French Loan Words into Tamazight: 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of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Berberophones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National School of Engineers,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Tlemcen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538" y="4643446"/>
            <a:ext cx="6643734" cy="188189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Presented by:</a:t>
            </a:r>
          </a:p>
          <a:p>
            <a:pPr algn="ctr"/>
            <a:r>
              <a:rPr lang="en-US" sz="2000" b="1" dirty="0" smtClean="0"/>
              <a:t>Dr. </a:t>
            </a:r>
            <a:r>
              <a:rPr lang="en-US" sz="2000" b="1" dirty="0" err="1" smtClean="0"/>
              <a:t>Hayat</a:t>
            </a:r>
            <a:r>
              <a:rPr lang="en-US" sz="2000" b="1" dirty="0" smtClean="0"/>
              <a:t> BAGUI </a:t>
            </a:r>
          </a:p>
          <a:p>
            <a:pPr algn="ctr"/>
            <a:r>
              <a:rPr lang="en-US" sz="2000" b="1" dirty="0" smtClean="0"/>
              <a:t>Dr. Fatima-</a:t>
            </a:r>
            <a:r>
              <a:rPr lang="en-US" sz="2000" b="1" dirty="0" err="1" smtClean="0"/>
              <a:t>Zohra</a:t>
            </a:r>
            <a:r>
              <a:rPr lang="en-US" sz="2000" b="1" dirty="0" smtClean="0"/>
              <a:t> ADDER</a:t>
            </a:r>
          </a:p>
          <a:p>
            <a:endParaRPr lang="fr-FR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2400" dirty="0" smtClean="0">
              <a:solidFill>
                <a:srgbClr val="FFFF00"/>
              </a:solidFill>
            </a:endParaRPr>
          </a:p>
          <a:p>
            <a:pPr algn="ctr"/>
            <a:r>
              <a:rPr lang="fr-FR" sz="2400" i="1" dirty="0" smtClean="0">
                <a:solidFill>
                  <a:srgbClr val="FFFF00"/>
                </a:solidFill>
              </a:rPr>
              <a:t>Centre National Pédagogique et Linguistique pour l’Enseignement de Tamazight</a:t>
            </a:r>
          </a:p>
          <a:p>
            <a:pPr algn="ctr"/>
            <a:r>
              <a:rPr lang="fr-FR" sz="2400" i="1" dirty="0" smtClean="0">
                <a:solidFill>
                  <a:srgbClr val="FFFF00"/>
                </a:solidFill>
              </a:rPr>
              <a:t>Laboratoire Paragraphe (Université Paris 8 et Cergy-Pontoise)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</a:p>
          <a:p>
            <a:pPr algn="ctr"/>
            <a:endParaRPr lang="en-US" sz="2800" b="1" dirty="0" smtClean="0">
              <a:solidFill>
                <a:srgbClr val="FFFF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fr-FR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fr-FR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Description  &amp; Setting</a:t>
            </a:r>
            <a:r>
              <a:rPr lang="fr-FR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participants were selected according to their ethnic belonging.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research population of this study involves first year pupils enrolled at the School of Engineers in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Tlemcen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for this academic year. 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2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Berberophones</a:t>
            </a:r>
            <a:endParaRPr lang="en-US" sz="22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28 females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(70%)                  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(30%)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Ages: 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years old.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80 % live in a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Berberophone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environment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Tizi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ouzou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Bejaia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Bouira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Boumerdes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20 % live in an </a:t>
            </a:r>
            <a:r>
              <a:rPr lang="en-US" sz="2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Arabophone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entourage.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786314" y="3286124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 flipV="1">
            <a:off x="3071802" y="3286124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5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Data </a:t>
            </a:r>
            <a:r>
              <a:rPr lang="fr-FR" sz="53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sz="5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3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en-US" dirty="0" smtClean="0"/>
          </a:p>
          <a:p>
            <a:pPr>
              <a:buNone/>
            </a:pP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642910" y="1285860"/>
          <a:ext cx="7215238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Main </a:t>
            </a:r>
            <a:r>
              <a:rPr lang="fr-FR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fr-FR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5400" b="1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642910" y="4500570"/>
            <a:ext cx="4572000" cy="17556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“Au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wilaya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natale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tout le temps en Tamazight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l’école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Tlemcen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je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Arabe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" name="Bulle ronde 4"/>
          <p:cNvSpPr/>
          <p:nvPr/>
        </p:nvSpPr>
        <p:spPr>
          <a:xfrm>
            <a:off x="4929190" y="3143248"/>
            <a:ext cx="4000528" cy="17556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C’est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langue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maternelle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..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Kabyles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je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l’aise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avec”.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2844" y="1285860"/>
            <a:ext cx="4714908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A. Questionnaire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285720" y="2000240"/>
            <a:ext cx="4572000" cy="17556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“en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réalité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 mélange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Tamazight 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au milieu de travail et au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quartier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Arabe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”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78647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The use of the 4 points scale measures the frequency of French-Tamazight code switching; the results show: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aphique 3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5538806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285720" y="1214422"/>
          <a:ext cx="857256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005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fill in a linguistic gap (No equivalent in Tamazight or new words related to technology) ,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Seen as an offspring of colonialism,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They find French more expressive,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Finding words in French easily,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part of their spontaneous and habitual idiolect,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Ignorance of some names / words in Tamazight </a:t>
            </a:r>
            <a:r>
              <a:rPr lang="en-US" dirty="0" smtClean="0"/>
              <a:t> </a:t>
            </a: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reasons that  motivate informants to speak in French: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824426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Words</a:t>
            </a:r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with</a:t>
            </a:r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no </a:t>
            </a:r>
            <a:r>
              <a:rPr lang="fr-FR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equivalents</a:t>
            </a:r>
            <a:r>
              <a:rPr lang="fr-F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in Tamazight:</a:t>
            </a:r>
          </a:p>
          <a:p>
            <a:pPr algn="just">
              <a:buNone/>
            </a:pPr>
            <a:endParaRPr lang="fr-FR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stated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sciences, transport 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vehicles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supplies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equivalent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tongue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  asserted that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Tamazight in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if not all, French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approximately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synonyms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Berber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571480"/>
            <a:ext cx="8115328" cy="5753120"/>
          </a:xfrm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4686759"/>
              </p:ext>
            </p:extLst>
          </p:nvPr>
        </p:nvGraphicFramePr>
        <p:xfrm>
          <a:off x="-1" y="357166"/>
          <a:ext cx="9144002" cy="635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612"/>
                <a:gridCol w="1784863"/>
                <a:gridCol w="1784863"/>
                <a:gridCol w="2167610"/>
                <a:gridCol w="1404054"/>
              </a:tblGrid>
              <a:tr h="10726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 in MSA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French Borrowing/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Berber origin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Phonological and morphological adaptation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62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تذكرة الحافلة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/ticket/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tiki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tiki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tet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 bus/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16.33%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8.67%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62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مستشفى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hôpital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sbitar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sbitar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62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متأخر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/retard/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yatel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/i3attal/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62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ورقة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feuille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thawarqat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357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مكتب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/bureau/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biro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biro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625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مصعد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/l’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assenseur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aslluum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asasuur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7150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مضخة</a:t>
                      </a:r>
                      <a:endParaRPr lang="fr-FR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pompe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pompa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  <a:tr h="9385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الفقر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misère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lixsas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tizawla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miziria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06" marR="42206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85918" y="0"/>
            <a:ext cx="56436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B/ Word List and Pictures Analysis: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5459311"/>
              </p:ext>
            </p:extLst>
          </p:nvPr>
        </p:nvGraphicFramePr>
        <p:xfrm>
          <a:off x="0" y="285728"/>
          <a:ext cx="9144001" cy="557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403"/>
                <a:gridCol w="1828403"/>
                <a:gridCol w="1828403"/>
                <a:gridCol w="2220489"/>
                <a:gridCol w="1438303"/>
              </a:tblGrid>
              <a:tr h="325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تسجل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amarki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مطبخ</a:t>
                      </a:r>
                      <a:endParaRPr lang="fr-FR" sz="16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kuzinth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3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مفتاح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clé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tassaruth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amftah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3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حنفية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robinet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hasabbalt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thavernint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robini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علبة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FR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boite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bbatat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boite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fr-FR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ar-DZ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سيارة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/automobile/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thakarrost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tomobile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obile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2322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969461189"/>
              </p:ext>
            </p:extLst>
          </p:nvPr>
        </p:nvGraphicFramePr>
        <p:xfrm>
          <a:off x="16946" y="0"/>
          <a:ext cx="397899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="" xmlns:p14="http://schemas.microsoft.com/office/powerpoint/2010/main" val="3677464754"/>
              </p:ext>
            </p:extLst>
          </p:nvPr>
        </p:nvGraphicFramePr>
        <p:xfrm>
          <a:off x="5004048" y="0"/>
          <a:ext cx="41399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="" xmlns:p14="http://schemas.microsoft.com/office/powerpoint/2010/main" val="2212844590"/>
              </p:ext>
            </p:extLst>
          </p:nvPr>
        </p:nvGraphicFramePr>
        <p:xfrm>
          <a:off x="0" y="3429000"/>
          <a:ext cx="39959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="" xmlns:p14="http://schemas.microsoft.com/office/powerpoint/2010/main" val="574526467"/>
              </p:ext>
            </p:extLst>
          </p:nvPr>
        </p:nvGraphicFramePr>
        <p:xfrm>
          <a:off x="5004048" y="3356992"/>
          <a:ext cx="41399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="" xmlns:p14="http://schemas.microsoft.com/office/powerpoint/2010/main" val="57546149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752988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Questions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Hypotheses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4.1.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Questionnaire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4.2.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Word List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4.3.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Description &amp; Setting 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Findings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Interpretation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 marL="514350" lvl="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Layout</a:t>
            </a:r>
            <a:endParaRPr lang="fr-FR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99651377"/>
              </p:ext>
            </p:extLst>
          </p:nvPr>
        </p:nvGraphicFramePr>
        <p:xfrm>
          <a:off x="0" y="33505"/>
          <a:ext cx="399593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901219680"/>
              </p:ext>
            </p:extLst>
          </p:nvPr>
        </p:nvGraphicFramePr>
        <p:xfrm>
          <a:off x="107504" y="3573016"/>
          <a:ext cx="38884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02291006"/>
              </p:ext>
            </p:extLst>
          </p:nvPr>
        </p:nvGraphicFramePr>
        <p:xfrm>
          <a:off x="5220072" y="3501008"/>
          <a:ext cx="39239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837438202"/>
              </p:ext>
            </p:extLst>
          </p:nvPr>
        </p:nvGraphicFramePr>
        <p:xfrm>
          <a:off x="5148064" y="147"/>
          <a:ext cx="397725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="" xmlns:p14="http://schemas.microsoft.com/office/powerpoint/2010/main" val="32075030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28620"/>
            <a:ext cx="84296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demonstrate 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Berberophones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mainly educated ones, borrow many French words spontaneously, These words are adapted into Berber  phonology and morphology as it has appeared in many instances such as the adding of /a/ in many words like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cahier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 Moreover, words which are associated with technology are borrowed from French as well and become part of the Berber language with no adaptation at either level such as: 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/or /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télévision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 Borrowed verbs are adapted in the same way as Berber verbs like in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 This adaptation corresponds to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Smeaton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s view who maintains that borrowed words undergo modification of morphological structure to fit with the system of recipient language( Berber); except words linked to technology.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fr-FR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lang="fr-FR" sz="5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357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Berber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speakers do import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words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items from French to fill in linguistic gaps.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Berberophones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unaware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origin of the French borrowed vocabulary in their Tamazight varieties.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47501" y="0"/>
          <a:ext cx="9096499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0" y="0"/>
            <a:ext cx="4500562" cy="1357298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fr-FR" sz="3200" b="1" dirty="0" err="1" smtClean="0">
                <a:latin typeface="Times New Roman" pitchFamily="18" charset="0"/>
                <a:cs typeface="Times New Roman" pitchFamily="18" charset="0"/>
              </a:rPr>
              <a:t>Borrowing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714876" y="0"/>
            <a:ext cx="4429124" cy="125559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Borrowing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ague 4"/>
          <p:cNvSpPr/>
          <p:nvPr/>
        </p:nvSpPr>
        <p:spPr>
          <a:xfrm>
            <a:off x="428596" y="1643050"/>
            <a:ext cx="2857520" cy="1414466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Portable, Email, </a:t>
            </a:r>
            <a:r>
              <a:rPr lang="fr-FR" dirty="0" err="1" smtClean="0">
                <a:solidFill>
                  <a:srgbClr val="FF0000"/>
                </a:solidFill>
              </a:rPr>
              <a:t>Facebook</a:t>
            </a:r>
            <a:r>
              <a:rPr lang="fr-FR" dirty="0" smtClean="0">
                <a:solidFill>
                  <a:srgbClr val="FF0000"/>
                </a:solidFill>
              </a:rPr>
              <a:t>, Télévision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" name="Vague 5"/>
          <p:cNvSpPr/>
          <p:nvPr/>
        </p:nvSpPr>
        <p:spPr>
          <a:xfrm>
            <a:off x="5715008" y="1500174"/>
            <a:ext cx="2857520" cy="1414466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tassaruth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or</a:t>
            </a:r>
            <a:endParaRPr lang="fr-FR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amftah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fr-FR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0034" y="3643314"/>
            <a:ext cx="51435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Adaptation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71736" y="457200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571736" y="414338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214678" y="385762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Importation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86116" y="4857760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Substitution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857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present paper has been conducted to unveil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Berberophones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awareness about French borrowings and the motivating reasons to take over  words.</a:t>
            </a:r>
          </a:p>
          <a:p>
            <a:pPr algn="just"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Berber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by 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borrowings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French and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due to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historical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political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socio-cultural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compete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linguistic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market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dominating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certain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domains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fr-F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engender</a:t>
            </a:r>
            <a:r>
              <a:rPr lang="fr-F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exclusion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over /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adapt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are in constant contact.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4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8. Conclusion </a:t>
            </a:r>
            <a:endParaRPr lang="fr-FR" sz="4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357167"/>
            <a:ext cx="2571768" cy="785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Limitations of the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Espace réservé pour une image 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308" r="19308"/>
          <a:stretch>
            <a:fillRect/>
          </a:stretch>
        </p:blipFill>
        <p:spPr>
          <a:xfrm rot="420000">
            <a:off x="3185003" y="1076859"/>
            <a:ext cx="5316656" cy="4226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 you for your attention</a:t>
            </a:r>
          </a:p>
          <a:p>
            <a:pPr algn="ctr">
              <a:buNone/>
            </a:pPr>
            <a:endParaRPr lang="en-US" sz="4800" i="1" dirty="0" smtClean="0">
              <a:solidFill>
                <a:schemeClr val="tx2"/>
              </a:solidFill>
            </a:endParaRPr>
          </a:p>
        </p:txBody>
      </p:sp>
      <p:pic>
        <p:nvPicPr>
          <p:cNvPr id="4" name="Espace réservé pour une image 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3281429" y="2214780"/>
            <a:ext cx="2568462" cy="359729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Résumé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929330"/>
          </a:xfrm>
        </p:spPr>
        <p:txBody>
          <a:bodyPr>
            <a:noAutofit/>
          </a:bodyPr>
          <a:lstStyle/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La présente étude vise essentiellement à explorer l'utilisation de mots d'emprunt F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rançais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adaptés au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Tamazight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en Algérie. </a:t>
            </a: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Il tente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à enquêter sur les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facteurs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principaux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poussent les locuteurs à importer des mots et des éléments en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Français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; montrant comment ceux-ci sont adaptés linguistiquement dans leurs dialectes natifs.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chantillon : composé de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étudiants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berbérophones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 l’École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Nationale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Ingénieurs à Tlemcen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tente alors de vérifier si ces élèves connaissent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l'origine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étymologique de ces mots empruntés dans leurs dialectes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Tamazight ou non. </a:t>
            </a:r>
          </a:p>
          <a:p>
            <a:pPr algn="just"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Une approche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à méthodologie mixte, basée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sur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des méthodes quantitatives et qualitatives, a été sélectionnée.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1. Le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questionnaire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visait à vérifier l’attitude des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étudiants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à l’égard du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Français et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révéler leurs raisons personnelles d’emprunter des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mots Français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dans le discours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verbal quotidien. </a:t>
            </a:r>
          </a:p>
          <a:p>
            <a:pPr algn="just">
              <a:buNone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2. La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 de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tente de rassembler le lexis qui fait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partie intégrante des idiolectes quotidiens des berbérophones. Il tente également de montrer leur nature et de spécifier leurs contextes d'utilisation.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analyse descriptive et statistique a été utilisée pour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analyser les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données recueillies.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ont montré que les mots empruntés en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Français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occupent une place considérable dans le système linguistique des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étudiants. </a:t>
            </a:r>
          </a:p>
          <a:p>
            <a:pPr algn="just">
              <a:buFont typeface="Wingdings" pitchFamily="2" charset="2"/>
              <a:buChar char="v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 vocabulaire français est adapté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sur le plan linguistique dans leur langue maternelle pour des raisons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linguistiques et socioculturelles:</a:t>
            </a:r>
          </a:p>
          <a:p>
            <a:pPr algn="just">
              <a:buNone/>
            </a:pPr>
            <a:r>
              <a:rPr lang="fr-FR" sz="1400" dirty="0" smtClean="0"/>
              <a:t>      Pour </a:t>
            </a:r>
            <a:r>
              <a:rPr lang="fr-FR" sz="1400" dirty="0" smtClean="0"/>
              <a:t>combler un vide </a:t>
            </a:r>
            <a:r>
              <a:rPr lang="fr-FR" sz="1400" dirty="0" smtClean="0"/>
              <a:t>linguistique</a:t>
            </a:r>
          </a:p>
          <a:p>
            <a:pPr algn="just">
              <a:buNone/>
            </a:pPr>
            <a:r>
              <a:rPr lang="fr-FR" sz="1400" dirty="0" smtClean="0"/>
              <a:t>      Ils </a:t>
            </a:r>
            <a:r>
              <a:rPr lang="fr-FR" sz="1400" dirty="0" smtClean="0"/>
              <a:t>trouvent le </a:t>
            </a:r>
            <a:r>
              <a:rPr lang="fr-FR" sz="1400" dirty="0" smtClean="0"/>
              <a:t>Français </a:t>
            </a:r>
            <a:r>
              <a:rPr lang="fr-FR" sz="1400" dirty="0" smtClean="0"/>
              <a:t>plus expressif</a:t>
            </a:r>
            <a:r>
              <a:rPr lang="fr-FR" sz="1400" dirty="0" smtClean="0"/>
              <a:t>, ou trouver </a:t>
            </a:r>
            <a:r>
              <a:rPr lang="fr-FR" sz="1400" dirty="0" smtClean="0"/>
              <a:t>des mots en </a:t>
            </a:r>
            <a:r>
              <a:rPr lang="fr-FR" sz="1400" dirty="0" smtClean="0"/>
              <a:t>Français facilement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Malgré leur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niveau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d'instruction élevé,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ces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élèves sont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inconscients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de la coexistence et de l'utilisation abondante de mots F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rançais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avec leurs éléments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berbères parce que ces emprunts sont adaptés linguistiquement dans leurs dialectes berbères.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1. Introduction  </a:t>
            </a:r>
            <a:endParaRPr lang="fr-FR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constant contact of languages in Algeria engendered an intricate multilingual situation to the extent that words from various languages co-exist together with both  Algerian Arabic and Tamazight resulting in many language contact phenomena.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French borrowings, for instance, occupy a tremendous position in both Algerian Arabic and Berber varieties.</a:t>
            </a:r>
          </a:p>
          <a:p>
            <a:pPr algn="just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2. Research Questions</a:t>
            </a:r>
            <a:endParaRPr lang="en-US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are the main factors that lead Berber speakers to import words and items from French?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the informants of this study aware of the etymological origin of those borrowed words in their Tamazight dialects or not?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what extent are French borrowings adapted linguistically when used in their everyday interaction?  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0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Hypotheses</a:t>
            </a:r>
            <a:endParaRPr lang="en-US" sz="60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Berber speakers probably import words and items from French due to a lack of equivalents in Tamazight.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the members of this sample population are all educated, one may expect that they are conscious of the origin of the French borrowed vocabulary in their Tamazight varieties.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French borrowings are adapted phonologically and morphologically when switching back and forth to Tamazight in everyday verbal interactions.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dirty="0" smtClean="0"/>
              <a:t>   </a:t>
            </a:r>
          </a:p>
          <a:p>
            <a:pPr lvl="0">
              <a:lnSpc>
                <a:spcPct val="200000"/>
              </a:lnSpc>
              <a:buNone/>
            </a:pPr>
            <a:r>
              <a:rPr lang="en-US" sz="5400" dirty="0" smtClean="0"/>
              <a:t>                      </a:t>
            </a:r>
            <a:r>
              <a:rPr 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143240" y="2000240"/>
            <a:ext cx="2786082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Questionnaire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4678" y="4643446"/>
            <a:ext cx="2786082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Word List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4.1. Questionnaire</a:t>
            </a:r>
            <a:endParaRPr lang="en-US" sz="60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929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Pupils were given a questionnaire written in French to answer.    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Aim: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check pupils’ attitudes towards French and it is hopefully administered to unveil their personal motivating reasons to borrow French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loan words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daily life discourse.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Content: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questionnaire involves  two sections and each one combines a different number of questions.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preliminary section  is about students’ background information including gender, age, their place of birth and place of residence.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second  section of the questionnaire is further divided into 7 questions.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44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582"/>
                <a:gridCol w="7776418"/>
              </a:tblGrid>
              <a:tr h="429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Question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Aims</a:t>
                      </a:r>
                      <a:endParaRPr lang="fr-FR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71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Q1.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seeks to unveil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whether informants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live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-in a Berberophone entourage or 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-in an Arabophone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one.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374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Q2. 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It  uncovers </a:t>
                      </a:r>
                      <a:r>
                        <a:rPr lang="fr-F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informants’ ethnic belonging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Arab, Berber,  other )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4484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Q3. 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checks whether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speak Tamazight or Arabic in everyday talk.    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why?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0042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Q4. 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checks whether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they mix French words with Tamazight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 not.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9766">
                <a:tc>
                  <a:txBody>
                    <a:bodyPr/>
                    <a:lstStyle/>
                    <a:p>
                      <a:endPara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Q5. 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This question </a:t>
                      </a:r>
                      <a:r>
                        <a:rPr kumimoji="0" lang="fr-F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endeavours</a:t>
                      </a:r>
                      <a:r>
                        <a:rPr kumimoji="0" lang="fr-F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to </a:t>
                      </a:r>
                      <a:r>
                        <a:rPr kumimoji="0" lang="fr-F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measure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frequency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of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mixing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between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French and Tamazight.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four-point frequency scale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very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often   often    sometimes   rarely)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And with whom?  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only with literate speakers      or     with illiterate people too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023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Q6. 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 attempts to reveal the motivating reasons  to use French words instead of Berber ones in those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informants’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everyday speech.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759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Q7.</a:t>
                      </a:r>
                      <a:endParaRPr lang="fr-F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The last question </a:t>
                      </a:r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collects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some</a:t>
                      </a:r>
                      <a:r>
                        <a:rPr lang="fr-FR" dirty="0" smtClean="0">
                          <a:latin typeface="Times New Roman" pitchFamily="18" charset="0"/>
                          <a:cs typeface="Times New Roman" pitchFamily="18" charset="0"/>
                        </a:rPr>
                        <a:t> instances of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French words that informants usually use and which do not have equivalents in Tamazight.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fr-F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4.2.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 List</a:t>
            </a:r>
            <a:endParaRPr lang="fr-FR" sz="4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1434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entails 14 words in MSA &amp; 16 pictures.</a:t>
            </a:r>
          </a:p>
          <a:p>
            <a:pPr algn="just">
              <a:lnSpc>
                <a:spcPct val="17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informants were asked to give the usual uttered vocabulary item.</a:t>
            </a:r>
          </a:p>
          <a:p>
            <a:pPr algn="just">
              <a:lnSpc>
                <a:spcPct val="17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purpose is to reveal how French borrowings are adapted linguistically into Tamazight.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4396</TotalTime>
  <Words>1690</Words>
  <Application>Microsoft Office PowerPoint</Application>
  <PresentationFormat>Affichage à l'écran (4:3)</PresentationFormat>
  <Paragraphs>303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Adapting French Loan Words into Tamazight: Case Study of Berberophones in the National School of Engineers, Tlemcen </vt:lpstr>
      <vt:lpstr>Diapositive 2</vt:lpstr>
      <vt:lpstr>1. Introduction  </vt:lpstr>
      <vt:lpstr>2. Research Questions</vt:lpstr>
      <vt:lpstr>3. Hypotheses</vt:lpstr>
      <vt:lpstr>4. Research Methodology </vt:lpstr>
      <vt:lpstr>4.1. Questionnaire</vt:lpstr>
      <vt:lpstr>Diapositive 8</vt:lpstr>
      <vt:lpstr>4.2. Word List</vt:lpstr>
      <vt:lpstr>           4.3. Sampling Description  &amp; Setting </vt:lpstr>
      <vt:lpstr>        5. Data Analysis  </vt:lpstr>
      <vt:lpstr>6. Main Findings 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7. Interpretation</vt:lpstr>
      <vt:lpstr>Diapositive 23</vt:lpstr>
      <vt:lpstr>Diapositive 24</vt:lpstr>
      <vt:lpstr>Limitations of the  Study</vt:lpstr>
      <vt:lpstr>Diapositive 26</vt:lpstr>
      <vt:lpstr>Résumé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Black Pearl</dc:creator>
  <cp:lastModifiedBy>MSK Info</cp:lastModifiedBy>
  <cp:revision>773</cp:revision>
  <dcterms:created xsi:type="dcterms:W3CDTF">2018-07-03T22:13:44Z</dcterms:created>
  <dcterms:modified xsi:type="dcterms:W3CDTF">2019-12-02T06:35:39Z</dcterms:modified>
</cp:coreProperties>
</file>